
<file path=[Content_Types].xml><?xml version="1.0" encoding="utf-8"?>
<Types xmlns="http://schemas.openxmlformats.org/package/2006/content-types">
  <Default Extension="png" ContentType="image/png"/>
  <Default Extension="jpeg" ContentType="image/jpeg"/>
  <Default Extension="emf" ContentType="image/x-emf"/>
  <Default Extension="wmf" ContentType="image/x-w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2.xml" ContentType="application/vnd.openxmlformats-officedocument.theme+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theme/theme3.xml" ContentType="application/vnd.openxmlformats-officedocument.theme+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theme/theme4.xml" ContentType="application/vnd.openxmlformats-officedocument.theme+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theme/theme5.xml" ContentType="application/vnd.openxmlformats-officedocument.theme+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theme/theme6.xml" ContentType="application/vnd.openxmlformats-officedocument.theme+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theme/theme7.xml" ContentType="application/vnd.openxmlformats-officedocument.theme+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theme/theme8.xml" ContentType="application/vnd.openxmlformats-officedocument.theme+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theme/theme9.xml" ContentType="application/vnd.openxmlformats-officedocument.theme+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302" r:id="rId5"/>
    <p:sldMasterId id="2147484331" r:id="rId6"/>
    <p:sldMasterId id="2147484363" r:id="rId7"/>
    <p:sldMasterId id="2147484427" r:id="rId8"/>
    <p:sldMasterId id="2147484452" r:id="rId9"/>
    <p:sldMasterId id="2147484499" r:id="rId10"/>
    <p:sldMasterId id="2147484597" r:id="rId11"/>
    <p:sldMasterId id="2147484612" r:id="rId12"/>
    <p:sldMasterId id="2147484647" r:id="rId13"/>
  </p:sldMasterIdLst>
  <p:notesMasterIdLst>
    <p:notesMasterId r:id="rId28"/>
  </p:notesMasterIdLst>
  <p:handoutMasterIdLst>
    <p:handoutMasterId r:id="rId29"/>
  </p:handoutMasterIdLst>
  <p:sldIdLst>
    <p:sldId id="1387" r:id="rId14"/>
    <p:sldId id="1493" r:id="rId15"/>
    <p:sldId id="1469" r:id="rId16"/>
    <p:sldId id="1450" r:id="rId17"/>
    <p:sldId id="1475" r:id="rId18"/>
    <p:sldId id="1476" r:id="rId19"/>
    <p:sldId id="1401" r:id="rId20"/>
    <p:sldId id="1513" r:id="rId21"/>
    <p:sldId id="1512" r:id="rId22"/>
    <p:sldId id="1515" r:id="rId23"/>
    <p:sldId id="1517" r:id="rId24"/>
    <p:sldId id="1516" r:id="rId25"/>
    <p:sldId id="1518" r:id="rId26"/>
    <p:sldId id="1432" r:id="rId27"/>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AD80A"/>
    <a:srgbClr val="0072C6"/>
    <a:srgbClr val="111111"/>
    <a:srgbClr val="000000"/>
    <a:srgbClr val="FFFFFF"/>
    <a:srgbClr val="525252"/>
    <a:srgbClr val="EAEAEA"/>
    <a:srgbClr val="E81123"/>
    <a:srgbClr val="0078D7"/>
    <a:srgbClr val="00188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962" autoAdjust="0"/>
    <p:restoredTop sz="95292" autoAdjust="0"/>
  </p:normalViewPr>
  <p:slideViewPr>
    <p:cSldViewPr snapToGrid="0">
      <p:cViewPr varScale="1">
        <p:scale>
          <a:sx n="81" d="100"/>
          <a:sy n="81" d="100"/>
        </p:scale>
        <p:origin x="132" y="57"/>
      </p:cViewPr>
      <p:guideLst/>
    </p:cSldViewPr>
  </p:slideViewPr>
  <p:outlineViewPr>
    <p:cViewPr>
      <p:scale>
        <a:sx n="33" d="100"/>
        <a:sy n="33" d="100"/>
      </p:scale>
      <p:origin x="0" y="-5972"/>
    </p:cViewPr>
  </p:outlineViewPr>
  <p:notesTextViewPr>
    <p:cViewPr>
      <p:scale>
        <a:sx n="3" d="2"/>
        <a:sy n="3" d="2"/>
      </p:scale>
      <p:origin x="0" y="0"/>
    </p:cViewPr>
  </p:notesTextViewPr>
  <p:sorterViewPr>
    <p:cViewPr>
      <p:scale>
        <a:sx n="50" d="100"/>
        <a:sy n="50" d="100"/>
      </p:scale>
      <p:origin x="0" y="0"/>
    </p:cViewPr>
  </p:sorterViewPr>
  <p:notesViewPr>
    <p:cSldViewPr snapToGrid="0" showGuides="1">
      <p:cViewPr varScale="1">
        <p:scale>
          <a:sx n="51" d="100"/>
          <a:sy n="51" d="100"/>
        </p:scale>
        <p:origin x="2034" y="9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Master" Target="slideMasters/slideMaster10.xml"/><Relationship Id="rId18" Type="http://schemas.openxmlformats.org/officeDocument/2006/relationships/slide" Target="slides/slide5.xml"/><Relationship Id="rId26" Type="http://schemas.openxmlformats.org/officeDocument/2006/relationships/slide" Target="slides/slide13.xml"/><Relationship Id="rId3" Type="http://schemas.openxmlformats.org/officeDocument/2006/relationships/customXml" Target="../customXml/item3.xml"/><Relationship Id="rId21" Type="http://schemas.openxmlformats.org/officeDocument/2006/relationships/slide" Target="slides/slide8.xml"/><Relationship Id="rId7" Type="http://schemas.openxmlformats.org/officeDocument/2006/relationships/slideMaster" Target="slideMasters/slideMaster4.xml"/><Relationship Id="rId12" Type="http://schemas.openxmlformats.org/officeDocument/2006/relationships/slideMaster" Target="slideMasters/slideMaster9.xml"/><Relationship Id="rId17" Type="http://schemas.openxmlformats.org/officeDocument/2006/relationships/slide" Target="slides/slide4.xml"/><Relationship Id="rId25" Type="http://schemas.openxmlformats.org/officeDocument/2006/relationships/slide" Target="slides/slide12.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3.xml"/><Relationship Id="rId20" Type="http://schemas.openxmlformats.org/officeDocument/2006/relationships/slide" Target="slides/slide7.xml"/><Relationship Id="rId29"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11.xml"/><Relationship Id="rId32"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2.xml"/><Relationship Id="rId23" Type="http://schemas.openxmlformats.org/officeDocument/2006/relationships/slide" Target="slides/slide10.xml"/><Relationship Id="rId28" Type="http://schemas.openxmlformats.org/officeDocument/2006/relationships/notesMaster" Target="notesMasters/notesMaster1.xml"/><Relationship Id="rId10" Type="http://schemas.openxmlformats.org/officeDocument/2006/relationships/slideMaster" Target="slideMasters/slideMaster7.xml"/><Relationship Id="rId19" Type="http://schemas.openxmlformats.org/officeDocument/2006/relationships/slide" Target="slides/slide6.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1.xml"/><Relationship Id="rId22" Type="http://schemas.openxmlformats.org/officeDocument/2006/relationships/slide" Target="slides/slide9.xml"/><Relationship Id="rId27" Type="http://schemas.openxmlformats.org/officeDocument/2006/relationships/slide" Target="slides/slide14.xml"/><Relationship Id="rId30"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r>
              <a:rPr lang="en-US" dirty="0"/>
              <a:t>S4 Solutions Specialist Summit</a:t>
            </a:r>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12/12/2016 7:42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a:t>S4 Solutions Specialist Summit</a:t>
            </a:r>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EEC551-8CDA-4EB6-89BB-2A86C9F091C8}" type="datetime8">
              <a:rPr lang="en-US" smtClean="0"/>
              <a:t>12/12/2016 7:42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a:t>
            </a:r>
          </a:p>
        </p:txBody>
      </p:sp>
      <p:sp>
        <p:nvSpPr>
          <p:cNvPr id="4" name="Header Placeholder 3"/>
          <p:cNvSpPr>
            <a:spLocks noGrp="1"/>
          </p:cNvSpPr>
          <p:nvPr>
            <p:ph type="hdr" sz="quarter" idx="10"/>
          </p:nvPr>
        </p:nvSpPr>
        <p:spPr/>
        <p:txBody>
          <a:bodyPr/>
          <a:lstStyle/>
          <a:p>
            <a:r>
              <a:rPr lang="en-US"/>
              <a:t>S4 Solutions Specialist Summit</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12/12/2016 7:42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36948120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Social club –</a:t>
            </a:r>
            <a:r>
              <a:rPr lang="en-US" baseline="0" dirty="0"/>
              <a:t> </a:t>
            </a:r>
            <a:r>
              <a:rPr lang="en-US" baseline="0" dirty="0" err="1"/>
              <a:t>intellitrace</a:t>
            </a:r>
            <a:r>
              <a:rPr lang="en-US" baseline="0" dirty="0"/>
              <a:t> – works on anything </a:t>
            </a:r>
            <a:r>
              <a:rPr lang="en-US" baseline="0" dirty="0" err="1"/>
              <a:t>.net</a:t>
            </a:r>
            <a:endParaRPr lang="en-US" baseline="0" dirty="0"/>
          </a:p>
          <a:p>
            <a:r>
              <a:rPr lang="en-US" baseline="0" dirty="0"/>
              <a:t>Taxation – </a:t>
            </a:r>
            <a:r>
              <a:rPr lang="en-US" baseline="0" dirty="0" err="1"/>
              <a:t>intellitest</a:t>
            </a:r>
            <a:r>
              <a:rPr lang="en-US" baseline="0" dirty="0"/>
              <a:t> and code maps</a:t>
            </a:r>
            <a:endParaRPr lang="en-US" dirty="0"/>
          </a:p>
          <a:p>
            <a:endParaRPr lang="en-US" dirty="0"/>
          </a:p>
          <a:p>
            <a:r>
              <a:rPr lang="en-US" dirty="0"/>
              <a:t>Sonar </a:t>
            </a:r>
            <a:r>
              <a:rPr lang="en-US" dirty="0" err="1"/>
              <a:t>qube</a:t>
            </a:r>
            <a:r>
              <a:rPr lang="en-US" baseline="0" dirty="0"/>
              <a:t> – </a:t>
            </a:r>
            <a:r>
              <a:rPr lang="en-US" baseline="0" dirty="0" err="1"/>
              <a:t>vstsdemo</a:t>
            </a:r>
            <a:r>
              <a:rPr lang="en-US" baseline="0" dirty="0"/>
              <a:t> – my shuttle 2 – </a:t>
            </a:r>
            <a:r>
              <a:rPr lang="en-US" baseline="0" dirty="0" err="1"/>
              <a:t>myshuttle</a:t>
            </a:r>
            <a:r>
              <a:rPr lang="en-US" baseline="0" dirty="0"/>
              <a:t> ci</a:t>
            </a:r>
          </a:p>
          <a:p>
            <a:r>
              <a:rPr lang="en-US" dirty="0"/>
              <a:t>https://sonarqube.com/, click rules</a:t>
            </a:r>
          </a:p>
          <a:p>
            <a:endParaRPr lang="en-US" dirty="0"/>
          </a:p>
          <a:p>
            <a:r>
              <a:rPr lang="en-US" dirty="0"/>
              <a:t>Package</a:t>
            </a:r>
            <a:r>
              <a:rPr lang="en-US" baseline="0" dirty="0"/>
              <a:t> manager – parts unlimited – build – surreal engine – show feeds</a:t>
            </a:r>
          </a:p>
          <a:p>
            <a:r>
              <a:rPr lang="en-US" baseline="0" dirty="0"/>
              <a:t>Continuous integration – click on </a:t>
            </a:r>
            <a:r>
              <a:rPr lang="en-US" baseline="0" dirty="0" err="1"/>
              <a:t>triggersin</a:t>
            </a:r>
            <a:r>
              <a:rPr lang="en-US" baseline="0" dirty="0"/>
              <a:t> a build</a:t>
            </a:r>
          </a:p>
          <a:p>
            <a:endParaRPr lang="en-US" baseline="0" dirty="0"/>
          </a:p>
          <a:p>
            <a:r>
              <a:rPr lang="en-US" baseline="0" dirty="0"/>
              <a:t>Continuous deployment – parts unlimited</a:t>
            </a:r>
          </a:p>
          <a:p>
            <a:r>
              <a:rPr lang="en-US" baseline="0" dirty="0"/>
              <a:t>http://partsunlimited.azurewebsites.net/</a:t>
            </a:r>
          </a:p>
          <a:p>
            <a:r>
              <a:rPr lang="en-US" baseline="0" dirty="0"/>
              <a:t>Show deployment slots</a:t>
            </a:r>
          </a:p>
          <a:p>
            <a:r>
              <a:rPr lang="en-US" baseline="0" dirty="0" err="1"/>
              <a:t>Azurejut</a:t>
            </a:r>
            <a:r>
              <a:rPr lang="en-US" baseline="0" dirty="0"/>
              <a:t> – </a:t>
            </a:r>
            <a:r>
              <a:rPr lang="en-US" baseline="0" dirty="0" err="1"/>
              <a:t>dupont</a:t>
            </a:r>
            <a:r>
              <a:rPr lang="en-US" baseline="0" dirty="0"/>
              <a:t> welcome - </a:t>
            </a:r>
          </a:p>
          <a:p>
            <a:endParaRPr lang="en-US" baseline="0" dirty="0"/>
          </a:p>
          <a:p>
            <a:r>
              <a:rPr lang="en-US" baseline="0" dirty="0"/>
              <a:t>Release – show Aramark </a:t>
            </a:r>
            <a:r>
              <a:rPr lang="en-US" baseline="0" dirty="0" err="1"/>
              <a:t>azurejt</a:t>
            </a:r>
            <a:endParaRPr lang="en-US" baseline="0" dirty="0"/>
          </a:p>
          <a:p>
            <a:endParaRPr lang="en-US" baseline="0" dirty="0"/>
          </a:p>
          <a:p>
            <a:r>
              <a:rPr lang="en-US" baseline="0" dirty="0"/>
              <a:t>IAC – show </a:t>
            </a:r>
            <a:r>
              <a:rPr lang="en-US" baseline="0" dirty="0" err="1"/>
              <a:t>github</a:t>
            </a:r>
            <a:r>
              <a:rPr lang="en-US" baseline="0" dirty="0"/>
              <a:t> repo</a:t>
            </a:r>
          </a:p>
          <a:p>
            <a:r>
              <a:rPr lang="en-US" baseline="0" dirty="0"/>
              <a:t>Show create a new resource</a:t>
            </a:r>
          </a:p>
          <a:p>
            <a:r>
              <a:rPr lang="en-US" baseline="0" dirty="0"/>
              <a:t>https://github.com/Azure/azure-quickstart-templates</a:t>
            </a:r>
          </a:p>
          <a:p>
            <a:endParaRPr lang="en-US" baseline="0" dirty="0"/>
          </a:p>
          <a:p>
            <a:r>
              <a:rPr lang="en-US" baseline="0" dirty="0"/>
              <a:t>Dev test labs – </a:t>
            </a:r>
            <a:r>
              <a:rPr lang="en-US" baseline="0" dirty="0" err="1"/>
              <a:t>en</a:t>
            </a:r>
            <a:r>
              <a:rPr lang="en-US" baseline="0" dirty="0"/>
              <a:t> portal</a:t>
            </a:r>
          </a:p>
          <a:p>
            <a:endParaRPr lang="en-US" baseline="0" dirty="0"/>
          </a:p>
          <a:p>
            <a:r>
              <a:rPr lang="en-US" baseline="0" dirty="0"/>
              <a:t>Monitor and </a:t>
            </a:r>
            <a:r>
              <a:rPr lang="en-US" baseline="0" dirty="0" err="1"/>
              <a:t>analytiz</a:t>
            </a:r>
            <a:r>
              <a:rPr lang="en-US" baseline="0" dirty="0"/>
              <a:t> – so java portal or </a:t>
            </a:r>
            <a:r>
              <a:rPr lang="en-US" baseline="0" dirty="0" err="1"/>
              <a:t>farkacam</a:t>
            </a:r>
            <a:r>
              <a:rPr lang="en-US" baseline="0" dirty="0"/>
              <a:t> on my portal</a:t>
            </a:r>
            <a:endParaRPr lang="en-US" dirty="0"/>
          </a:p>
        </p:txBody>
      </p:sp>
      <p:sp>
        <p:nvSpPr>
          <p:cNvPr id="4" name="Header Placeholder 3"/>
          <p:cNvSpPr>
            <a:spLocks noGrp="1"/>
          </p:cNvSpPr>
          <p:nvPr>
            <p:ph type="hdr" sz="quarter" idx="10"/>
          </p:nvPr>
        </p:nvSpPr>
        <p:spPr/>
        <p:txBody>
          <a:bodyPr/>
          <a:lstStyle/>
          <a:p>
            <a:r>
              <a:rPr lang="en-US"/>
              <a:t>S4 Solutions Specialist Summit</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12/12/2016 7:42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40497676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32468" rtl="0" eaLnBrk="1" fontAlgn="auto" latinLnBrk="0" hangingPunct="1">
              <a:lnSpc>
                <a:spcPct val="90000"/>
              </a:lnSpc>
              <a:spcBef>
                <a:spcPts val="0"/>
              </a:spcBef>
              <a:spcAft>
                <a:spcPts val="340"/>
              </a:spcAft>
              <a:buClrTx/>
              <a:buSzTx/>
              <a:buFontTx/>
              <a:buNone/>
              <a:tabLst/>
              <a:defRPr/>
            </a:pPr>
            <a:r>
              <a:rPr lang="en-US" b="1" u="sng" dirty="0"/>
              <a:t>[Slide goal]</a:t>
            </a:r>
          </a:p>
          <a:p>
            <a:pPr marL="0" marR="0" lvl="1" indent="0" algn="l" defTabSz="932468" rtl="0" eaLnBrk="1" fontAlgn="auto" latinLnBrk="0" hangingPunct="1">
              <a:lnSpc>
                <a:spcPct val="90000"/>
              </a:lnSpc>
              <a:spcBef>
                <a:spcPts val="0"/>
              </a:spcBef>
              <a:spcAft>
                <a:spcPts val="340"/>
              </a:spcAft>
              <a:buClrTx/>
              <a:buSzTx/>
              <a:buFontTx/>
              <a:buNone/>
              <a:tabLst/>
              <a:defRPr/>
            </a:pPr>
            <a:endParaRPr lang="en-US" dirty="0"/>
          </a:p>
          <a:p>
            <a:pPr marL="0" marR="0" lvl="1" indent="0" algn="l" defTabSz="932468" rtl="0" eaLnBrk="1" fontAlgn="auto" latinLnBrk="0" hangingPunct="1">
              <a:lnSpc>
                <a:spcPct val="90000"/>
              </a:lnSpc>
              <a:spcBef>
                <a:spcPts val="0"/>
              </a:spcBef>
              <a:spcAft>
                <a:spcPts val="340"/>
              </a:spcAft>
              <a:buClrTx/>
              <a:buSzTx/>
              <a:buFontTx/>
              <a:buNone/>
              <a:tabLst/>
              <a:defRPr/>
            </a:pPr>
            <a:r>
              <a:rPr lang="en-US" dirty="0"/>
              <a:t>N/A</a:t>
            </a:r>
          </a:p>
          <a:p>
            <a:endParaRPr lang="en-US" dirty="0"/>
          </a:p>
          <a:p>
            <a:pPr marL="0" marR="0" lvl="1" indent="0" algn="l" defTabSz="932468" rtl="0" eaLnBrk="1" fontAlgn="auto" latinLnBrk="0" hangingPunct="1">
              <a:lnSpc>
                <a:spcPct val="90000"/>
              </a:lnSpc>
              <a:spcBef>
                <a:spcPts val="0"/>
              </a:spcBef>
              <a:spcAft>
                <a:spcPts val="340"/>
              </a:spcAft>
              <a:buClrTx/>
              <a:buSzTx/>
              <a:buFontTx/>
              <a:buNone/>
              <a:tabLst/>
              <a:defRPr/>
            </a:pPr>
            <a:r>
              <a:rPr lang="en-US" b="1" u="sng" dirty="0"/>
              <a:t>[Talk track]</a:t>
            </a:r>
          </a:p>
          <a:p>
            <a:endParaRPr lang="en-US" dirty="0"/>
          </a:p>
          <a:p>
            <a:r>
              <a:rPr lang="en-US" dirty="0"/>
              <a:t>N/A</a:t>
            </a:r>
          </a:p>
          <a:p>
            <a:endParaRPr lang="en-US" dirty="0"/>
          </a:p>
        </p:txBody>
      </p:sp>
      <p:sp>
        <p:nvSpPr>
          <p:cNvPr id="4" name="Header Placeholder 3"/>
          <p:cNvSpPr>
            <a:spLocks noGrp="1"/>
          </p:cNvSpPr>
          <p:nvPr>
            <p:ph type="hdr" sz="quarter" idx="10"/>
          </p:nvPr>
        </p:nvSpPr>
        <p:spPr/>
        <p:txBody>
          <a:bodyPr/>
          <a:lstStyle/>
          <a:p>
            <a:pPr marL="0" marR="0" lvl="0" indent="0" algn="l" defTabSz="932468"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Date Placeholder 5"/>
          <p:cNvSpPr>
            <a:spLocks noGrp="1"/>
          </p:cNvSpPr>
          <p:nvPr>
            <p:ph type="dt" idx="12"/>
          </p:nvPr>
        </p:nvSpPr>
        <p:spPr/>
        <p:txBody>
          <a:bodyPr/>
          <a:lstStyle/>
          <a:p>
            <a:pPr marL="0" marR="0" lvl="0" indent="0" algn="r" defTabSz="932468" rtl="0" eaLnBrk="1" fontAlgn="auto" latinLnBrk="0" hangingPunct="1">
              <a:lnSpc>
                <a:spcPct val="100000"/>
              </a:lnSpc>
              <a:spcBef>
                <a:spcPts val="0"/>
              </a:spcBef>
              <a:spcAft>
                <a:spcPts val="0"/>
              </a:spcAft>
              <a:buClrTx/>
              <a:buSzTx/>
              <a:buFontTx/>
              <a:buNone/>
              <a:tabLst/>
              <a:defRPr/>
            </a:pPr>
            <a:fld id="{98230F7F-681E-4E1F-9050-839243F5E650}"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468" rtl="0" eaLnBrk="1" fontAlgn="auto" latinLnBrk="0" hangingPunct="1">
                <a:lnSpc>
                  <a:spcPct val="100000"/>
                </a:lnSpc>
                <a:spcBef>
                  <a:spcPts val="0"/>
                </a:spcBef>
                <a:spcAft>
                  <a:spcPts val="0"/>
                </a:spcAft>
                <a:buClrTx/>
                <a:buSzTx/>
                <a:buFontTx/>
                <a:buNone/>
                <a:tabLst/>
                <a:defRPr/>
              </a:pPr>
              <a:t>12/12/2016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46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468"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201500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32468" rtl="0" eaLnBrk="1" fontAlgn="auto" latinLnBrk="0" hangingPunct="1">
              <a:lnSpc>
                <a:spcPct val="90000"/>
              </a:lnSpc>
              <a:spcBef>
                <a:spcPts val="0"/>
              </a:spcBef>
              <a:spcAft>
                <a:spcPts val="340"/>
              </a:spcAft>
              <a:buClrTx/>
              <a:buSzTx/>
              <a:buFontTx/>
              <a:buNone/>
              <a:tabLst/>
              <a:defRPr/>
            </a:pPr>
            <a:r>
              <a:rPr lang="en-US" b="1" u="sng" dirty="0"/>
              <a:t>[Slide goal]</a:t>
            </a:r>
          </a:p>
          <a:p>
            <a:pPr marL="0" marR="0" lvl="1" indent="0" algn="l" defTabSz="932468" rtl="0" eaLnBrk="1" fontAlgn="auto" latinLnBrk="0" hangingPunct="1">
              <a:lnSpc>
                <a:spcPct val="90000"/>
              </a:lnSpc>
              <a:spcBef>
                <a:spcPts val="0"/>
              </a:spcBef>
              <a:spcAft>
                <a:spcPts val="340"/>
              </a:spcAft>
              <a:buClrTx/>
              <a:buSzTx/>
              <a:buFontTx/>
              <a:buNone/>
              <a:tabLst/>
              <a:defRPr/>
            </a:pPr>
            <a:endParaRPr lang="en-US" dirty="0"/>
          </a:p>
          <a:p>
            <a:r>
              <a:rPr lang="en-US" dirty="0">
                <a:latin typeface="Segoe UI" panose="020B0502040204020203" pitchFamily="34" charset="0"/>
                <a:ea typeface="Segoe UI" panose="020B0502040204020203" pitchFamily="34" charset="0"/>
                <a:cs typeface="Segoe UI" panose="020B0502040204020203" pitchFamily="34" charset="0"/>
              </a:rPr>
              <a:t>Outline the capabilities of DSC</a:t>
            </a:r>
          </a:p>
          <a:p>
            <a:endParaRPr lang="en-US" dirty="0"/>
          </a:p>
          <a:p>
            <a:pPr marL="0" marR="0" lvl="1" indent="0" algn="l" defTabSz="932468" rtl="0" eaLnBrk="1" fontAlgn="auto" latinLnBrk="0" hangingPunct="1">
              <a:lnSpc>
                <a:spcPct val="90000"/>
              </a:lnSpc>
              <a:spcBef>
                <a:spcPts val="0"/>
              </a:spcBef>
              <a:spcAft>
                <a:spcPts val="340"/>
              </a:spcAft>
              <a:buClrTx/>
              <a:buSzTx/>
              <a:buFontTx/>
              <a:buNone/>
              <a:tabLst/>
              <a:defRPr/>
            </a:pPr>
            <a:r>
              <a:rPr lang="en-US" b="1" u="sng" dirty="0"/>
              <a:t>[Talk track]</a:t>
            </a:r>
          </a:p>
          <a:p>
            <a:endParaRPr lang="en-US" dirty="0">
              <a:latin typeface="Segoe UI" panose="020B0502040204020203" pitchFamily="34" charset="0"/>
              <a:ea typeface="Segoe UI" panose="020B0502040204020203" pitchFamily="34" charset="0"/>
              <a:cs typeface="Segoe UI" panose="020B0502040204020203" pitchFamily="34" charset="0"/>
            </a:endParaRPr>
          </a:p>
          <a:p>
            <a:r>
              <a:rPr lang="en-US" dirty="0">
                <a:latin typeface="Segoe UI" panose="020B0502040204020203" pitchFamily="34" charset="0"/>
                <a:ea typeface="Segoe UI" panose="020B0502040204020203" pitchFamily="34" charset="0"/>
                <a:cs typeface="Segoe UI" panose="020B0502040204020203" pitchFamily="34" charset="0"/>
              </a:rPr>
              <a:t>Desired state configuration is a management platform in Windows PowerShell that enables deploying and managing configuration data for software services and managing the environment in which these services run.</a:t>
            </a:r>
            <a:r>
              <a:rPr lang="en-US" baseline="0" dirty="0">
                <a:latin typeface="Segoe UI" panose="020B0502040204020203" pitchFamily="34" charset="0"/>
                <a:ea typeface="Segoe UI" panose="020B0502040204020203" pitchFamily="34" charset="0"/>
                <a:cs typeface="Segoe UI" panose="020B0502040204020203" pitchFamily="34" charset="0"/>
              </a:rPr>
              <a:t> </a:t>
            </a:r>
          </a:p>
          <a:p>
            <a:endParaRPr lang="en-US" baseline="0" dirty="0">
              <a:latin typeface="Segoe UI" panose="020B0502040204020203" pitchFamily="34" charset="0"/>
              <a:ea typeface="Segoe UI" panose="020B0502040204020203" pitchFamily="34" charset="0"/>
              <a:cs typeface="Segoe UI" panose="020B0502040204020203" pitchFamily="34" charset="0"/>
            </a:endParaRPr>
          </a:p>
          <a:p>
            <a:r>
              <a:rPr lang="en-US" dirty="0">
                <a:latin typeface="Segoe UI" panose="020B0502040204020203" pitchFamily="34" charset="0"/>
                <a:ea typeface="Segoe UI" panose="020B0502040204020203" pitchFamily="34" charset="0"/>
                <a:cs typeface="Segoe UI" panose="020B0502040204020203" pitchFamily="34" charset="0"/>
              </a:rPr>
              <a:t>Desired state configuration provides a set of Windows PowerShell language extensions, Windows PowerShell </a:t>
            </a:r>
            <a:r>
              <a:rPr lang="en-US" dirty="0" err="1">
                <a:latin typeface="Segoe UI" panose="020B0502040204020203" pitchFamily="34" charset="0"/>
                <a:ea typeface="Segoe UI" panose="020B0502040204020203" pitchFamily="34" charset="0"/>
                <a:cs typeface="Segoe UI" panose="020B0502040204020203" pitchFamily="34" charset="0"/>
              </a:rPr>
              <a:t>cmdlets</a:t>
            </a:r>
            <a:r>
              <a:rPr lang="en-US" dirty="0">
                <a:latin typeface="Segoe UI" panose="020B0502040204020203" pitchFamily="34" charset="0"/>
                <a:ea typeface="Segoe UI" panose="020B0502040204020203" pitchFamily="34" charset="0"/>
                <a:cs typeface="Segoe UI" panose="020B0502040204020203" pitchFamily="34" charset="0"/>
              </a:rPr>
              <a:t>, and resources that you can use to declaratively specify how you want your software environment to be configured. It also provides a means to maintain and manage existing configurations.</a:t>
            </a:r>
          </a:p>
          <a:p>
            <a:endParaRPr lang="en-US" dirty="0">
              <a:latin typeface="Segoe UI" panose="020B0502040204020203" pitchFamily="34" charset="0"/>
              <a:ea typeface="Segoe UI" panose="020B0502040204020203" pitchFamily="34" charset="0"/>
              <a:cs typeface="Segoe UI" panose="020B0502040204020203" pitchFamily="34" charset="0"/>
            </a:endParaRPr>
          </a:p>
          <a:p>
            <a:r>
              <a:rPr lang="en-US" dirty="0">
                <a:latin typeface="Segoe UI" panose="020B0502040204020203" pitchFamily="34" charset="0"/>
                <a:ea typeface="Segoe UI" panose="020B0502040204020203" pitchFamily="34" charset="0"/>
                <a:cs typeface="Segoe UI" panose="020B0502040204020203" pitchFamily="34" charset="0"/>
              </a:rPr>
              <a:t>Practical applications:</a:t>
            </a:r>
          </a:p>
          <a:p>
            <a:endParaRPr lang="en-US" dirty="0">
              <a:latin typeface="Segoe UI" panose="020B0502040204020203" pitchFamily="34" charset="0"/>
              <a:ea typeface="Segoe UI" panose="020B0502040204020203" pitchFamily="34" charset="0"/>
              <a:cs typeface="Segoe UI" panose="020B0502040204020203" pitchFamily="34" charset="0"/>
            </a:endParaRPr>
          </a:p>
          <a:p>
            <a:r>
              <a:rPr lang="en-US" dirty="0">
                <a:latin typeface="Segoe UI" panose="020B0502040204020203" pitchFamily="34" charset="0"/>
                <a:ea typeface="Segoe UI" panose="020B0502040204020203" pitchFamily="34" charset="0"/>
                <a:cs typeface="Segoe UI" panose="020B0502040204020203" pitchFamily="34" charset="0"/>
              </a:rPr>
              <a:t>Following are some example scenarios where you can use built-in desired state configuration resources to configure and manage a set of computers (also known as target nodes) in an automated way:</a:t>
            </a:r>
          </a:p>
          <a:p>
            <a:endParaRPr lang="en-US" dirty="0">
              <a:latin typeface="Segoe UI" panose="020B0502040204020203" pitchFamily="34" charset="0"/>
              <a:ea typeface="Segoe UI" panose="020B0502040204020203" pitchFamily="34" charset="0"/>
              <a:cs typeface="Segoe UI" panose="020B0502040204020203" pitchFamily="34" charset="0"/>
            </a:endParaRPr>
          </a:p>
          <a:p>
            <a:pPr marL="171450" indent="-171450">
              <a:buFont typeface="Arial" panose="020B0604020202020204" pitchFamily="34" charset="0"/>
              <a:buChar char="•"/>
            </a:pPr>
            <a:r>
              <a:rPr lang="en-US" dirty="0">
                <a:latin typeface="Segoe UI" panose="020B0502040204020203" pitchFamily="34" charset="0"/>
                <a:ea typeface="Segoe UI" panose="020B0502040204020203" pitchFamily="34" charset="0"/>
                <a:cs typeface="Segoe UI" panose="020B0502040204020203" pitchFamily="34" charset="0"/>
              </a:rPr>
              <a:t>Enabling or disabling server roles and features.</a:t>
            </a:r>
          </a:p>
          <a:p>
            <a:pPr marL="171450" indent="-171450">
              <a:buFont typeface="Arial" panose="020B0604020202020204" pitchFamily="34" charset="0"/>
              <a:buChar char="•"/>
            </a:pPr>
            <a:r>
              <a:rPr lang="en-US" dirty="0">
                <a:latin typeface="Segoe UI" panose="020B0502040204020203" pitchFamily="34" charset="0"/>
                <a:ea typeface="Segoe UI" panose="020B0502040204020203" pitchFamily="34" charset="0"/>
                <a:cs typeface="Segoe UI" panose="020B0502040204020203" pitchFamily="34" charset="0"/>
              </a:rPr>
              <a:t>Managing registry settings.</a:t>
            </a:r>
          </a:p>
          <a:p>
            <a:pPr marL="171450" indent="-171450">
              <a:buFont typeface="Arial" panose="020B0604020202020204" pitchFamily="34" charset="0"/>
              <a:buChar char="•"/>
            </a:pPr>
            <a:r>
              <a:rPr lang="en-US" dirty="0">
                <a:latin typeface="Segoe UI" panose="020B0502040204020203" pitchFamily="34" charset="0"/>
                <a:ea typeface="Segoe UI" panose="020B0502040204020203" pitchFamily="34" charset="0"/>
                <a:cs typeface="Segoe UI" panose="020B0502040204020203" pitchFamily="34" charset="0"/>
              </a:rPr>
              <a:t>Managing files and directories.</a:t>
            </a:r>
          </a:p>
          <a:p>
            <a:pPr marL="171450" indent="-171450">
              <a:buFont typeface="Arial" panose="020B0604020202020204" pitchFamily="34" charset="0"/>
              <a:buChar char="•"/>
            </a:pPr>
            <a:r>
              <a:rPr lang="en-US" dirty="0">
                <a:latin typeface="Segoe UI" panose="020B0502040204020203" pitchFamily="34" charset="0"/>
                <a:ea typeface="Segoe UI" panose="020B0502040204020203" pitchFamily="34" charset="0"/>
                <a:cs typeface="Segoe UI" panose="020B0502040204020203" pitchFamily="34" charset="0"/>
              </a:rPr>
              <a:t>Starting, stopping, and managing processes and services.</a:t>
            </a:r>
          </a:p>
          <a:p>
            <a:pPr marL="171450" indent="-171450">
              <a:buFont typeface="Arial" panose="020B0604020202020204" pitchFamily="34" charset="0"/>
              <a:buChar char="•"/>
            </a:pPr>
            <a:r>
              <a:rPr lang="en-US" dirty="0">
                <a:latin typeface="Segoe UI" panose="020B0502040204020203" pitchFamily="34" charset="0"/>
                <a:ea typeface="Segoe UI" panose="020B0502040204020203" pitchFamily="34" charset="0"/>
                <a:cs typeface="Segoe UI" panose="020B0502040204020203" pitchFamily="34" charset="0"/>
              </a:rPr>
              <a:t>Managing groups and user accounts.</a:t>
            </a:r>
          </a:p>
          <a:p>
            <a:pPr marL="171450" indent="-171450">
              <a:buFont typeface="Arial" panose="020B0604020202020204" pitchFamily="34" charset="0"/>
              <a:buChar char="•"/>
            </a:pPr>
            <a:r>
              <a:rPr lang="en-US" dirty="0">
                <a:latin typeface="Segoe UI" panose="020B0502040204020203" pitchFamily="34" charset="0"/>
                <a:ea typeface="Segoe UI" panose="020B0502040204020203" pitchFamily="34" charset="0"/>
                <a:cs typeface="Segoe UI" panose="020B0502040204020203" pitchFamily="34" charset="0"/>
              </a:rPr>
              <a:t>Deploying new software.</a:t>
            </a:r>
          </a:p>
          <a:p>
            <a:pPr marL="171450" indent="-171450">
              <a:buFont typeface="Arial" panose="020B0604020202020204" pitchFamily="34" charset="0"/>
              <a:buChar char="•"/>
            </a:pPr>
            <a:r>
              <a:rPr lang="en-US" dirty="0">
                <a:latin typeface="Segoe UI" panose="020B0502040204020203" pitchFamily="34" charset="0"/>
                <a:ea typeface="Segoe UI" panose="020B0502040204020203" pitchFamily="34" charset="0"/>
                <a:cs typeface="Segoe UI" panose="020B0502040204020203" pitchFamily="34" charset="0"/>
              </a:rPr>
              <a:t>Managing environment variables.</a:t>
            </a:r>
          </a:p>
          <a:p>
            <a:pPr marL="171450" indent="-171450">
              <a:buFont typeface="Arial" panose="020B0604020202020204" pitchFamily="34" charset="0"/>
              <a:buChar char="•"/>
            </a:pPr>
            <a:r>
              <a:rPr lang="en-US" dirty="0">
                <a:latin typeface="Segoe UI" panose="020B0502040204020203" pitchFamily="34" charset="0"/>
                <a:ea typeface="Segoe UI" panose="020B0502040204020203" pitchFamily="34" charset="0"/>
                <a:cs typeface="Segoe UI" panose="020B0502040204020203" pitchFamily="34" charset="0"/>
              </a:rPr>
              <a:t>Running Windows PowerShell scripts.</a:t>
            </a:r>
          </a:p>
          <a:p>
            <a:pPr marL="171450" indent="-171450">
              <a:buFont typeface="Arial" panose="020B0604020202020204" pitchFamily="34" charset="0"/>
              <a:buChar char="•"/>
            </a:pPr>
            <a:r>
              <a:rPr lang="en-US" dirty="0">
                <a:latin typeface="Segoe UI" panose="020B0502040204020203" pitchFamily="34" charset="0"/>
                <a:ea typeface="Segoe UI" panose="020B0502040204020203" pitchFamily="34" charset="0"/>
                <a:cs typeface="Segoe UI" panose="020B0502040204020203" pitchFamily="34" charset="0"/>
              </a:rPr>
              <a:t>Fixing a configuration that has drifted away from the desired state.</a:t>
            </a:r>
          </a:p>
          <a:p>
            <a:pPr marL="171450" indent="-171450">
              <a:buFont typeface="Arial" panose="020B0604020202020204" pitchFamily="34" charset="0"/>
              <a:buChar char="•"/>
            </a:pPr>
            <a:r>
              <a:rPr lang="en-US" dirty="0">
                <a:latin typeface="Segoe UI" panose="020B0502040204020203" pitchFamily="34" charset="0"/>
                <a:ea typeface="Segoe UI" panose="020B0502040204020203" pitchFamily="34" charset="0"/>
                <a:cs typeface="Segoe UI" panose="020B0502040204020203" pitchFamily="34" charset="0"/>
              </a:rPr>
              <a:t>Discovering the actual configuration state on a given node.</a:t>
            </a:r>
          </a:p>
          <a:p>
            <a:endParaRPr lang="en-US" dirty="0">
              <a:latin typeface="Segoe UI" panose="020B0502040204020203" pitchFamily="34" charset="0"/>
              <a:ea typeface="Segoe UI" panose="020B0502040204020203" pitchFamily="34" charset="0"/>
              <a:cs typeface="Segoe UI" panose="020B0502040204020203" pitchFamily="34" charset="0"/>
            </a:endParaRPr>
          </a:p>
          <a:p>
            <a:r>
              <a:rPr lang="en-US" dirty="0">
                <a:latin typeface="Segoe UI" panose="020B0502040204020203" pitchFamily="34" charset="0"/>
                <a:ea typeface="Segoe UI" panose="020B0502040204020203" pitchFamily="34" charset="0"/>
                <a:cs typeface="Segoe UI" panose="020B0502040204020203" pitchFamily="34" charset="0"/>
              </a:rPr>
              <a:t>In addition, you can create custom resources to configure the state of any application or system setting.</a:t>
            </a:r>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6" name="Date Placeholder 5"/>
          <p:cNvSpPr>
            <a:spLocks noGrp="1"/>
          </p:cNvSpPr>
          <p:nvPr>
            <p:ph type="dt" idx="12"/>
          </p:nvPr>
        </p:nvSpPr>
        <p:spPr/>
        <p:txBody>
          <a:bodyPr/>
          <a:lstStyle/>
          <a:p>
            <a:fld id="{98230F7F-681E-4E1F-9050-839243F5E650}" type="datetime1">
              <a:rPr lang="en-US" smtClean="0">
                <a:solidFill>
                  <a:prstClr val="black"/>
                </a:solidFill>
              </a:rPr>
              <a:pPr/>
              <a:t>12/12/2016</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12</a:t>
            </a:fld>
            <a:endParaRPr lang="en-US" dirty="0">
              <a:solidFill>
                <a:prstClr val="black"/>
              </a:solidFill>
            </a:endParaRPr>
          </a:p>
        </p:txBody>
      </p:sp>
    </p:spTree>
    <p:extLst>
      <p:ext uri="{BB962C8B-B14F-4D97-AF65-F5344CB8AC3E}">
        <p14:creationId xmlns:p14="http://schemas.microsoft.com/office/powerpoint/2010/main" val="12703953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Infrastructure as Code (</a:t>
            </a:r>
            <a:r>
              <a:rPr lang="en-US" dirty="0" err="1"/>
              <a:t>IaC</a:t>
            </a:r>
            <a:r>
              <a:rPr lang="en-US" dirty="0"/>
              <a:t>)</a:t>
            </a:r>
          </a:p>
          <a:p>
            <a:r>
              <a:rPr lang="en-US" dirty="0"/>
              <a:t>Continuous Integration</a:t>
            </a:r>
          </a:p>
          <a:p>
            <a:r>
              <a:rPr lang="en-US" dirty="0"/>
              <a:t>Automated Testing</a:t>
            </a:r>
          </a:p>
          <a:p>
            <a:r>
              <a:rPr lang="en-US" dirty="0"/>
              <a:t>Continuous Deployment</a:t>
            </a:r>
          </a:p>
          <a:p>
            <a:r>
              <a:rPr lang="en-US" dirty="0"/>
              <a:t>Release Management</a:t>
            </a:r>
          </a:p>
          <a:p>
            <a:r>
              <a:rPr lang="en-US" dirty="0"/>
              <a:t>App Performance Monitoring</a:t>
            </a:r>
          </a:p>
          <a:p>
            <a:r>
              <a:rPr lang="en-US" dirty="0"/>
              <a:t>Load Testing &amp; Auto-Scale</a:t>
            </a:r>
          </a:p>
          <a:p>
            <a:r>
              <a:rPr lang="en-US" dirty="0"/>
              <a:t>Availability Monitoring</a:t>
            </a:r>
          </a:p>
          <a:p>
            <a:r>
              <a:rPr lang="en-US" dirty="0"/>
              <a:t>Capacity Management</a:t>
            </a:r>
          </a:p>
          <a:p>
            <a:r>
              <a:rPr lang="en-US" dirty="0"/>
              <a:t>Change/Configuration Management</a:t>
            </a:r>
          </a:p>
          <a:p>
            <a:r>
              <a:rPr lang="en-US" dirty="0"/>
              <a:t>Feature Flags</a:t>
            </a:r>
          </a:p>
          <a:p>
            <a:r>
              <a:rPr lang="en-US" dirty="0"/>
              <a:t>Automated Environment De-Provisioning</a:t>
            </a:r>
          </a:p>
          <a:p>
            <a:r>
              <a:rPr lang="en-US" dirty="0"/>
              <a:t>Self Service Environments</a:t>
            </a:r>
          </a:p>
          <a:p>
            <a:r>
              <a:rPr lang="en-US" dirty="0"/>
              <a:t>Automated Recovery (Rollback &amp; Roll-Forward)</a:t>
            </a:r>
          </a:p>
          <a:p>
            <a:r>
              <a:rPr lang="en-US" dirty="0"/>
              <a:t>Hypothesis Driven Development </a:t>
            </a:r>
          </a:p>
          <a:p>
            <a:pPr lvl="1"/>
            <a:r>
              <a:rPr lang="en-US" dirty="0"/>
              <a:t>Testing in Production</a:t>
            </a:r>
          </a:p>
          <a:p>
            <a:pPr lvl="1"/>
            <a:r>
              <a:rPr lang="en-US" dirty="0"/>
              <a:t>Fault Injection</a:t>
            </a:r>
          </a:p>
          <a:p>
            <a:pPr lvl="1"/>
            <a:r>
              <a:rPr lang="en-US" dirty="0"/>
              <a:t>Usage Monitoring / User Telemetry</a:t>
            </a:r>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S4 Solutions Specialist Summit</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12/12/2016 8:48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240166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A17D118-1690-458F-B4D2-F9DA5D6F5033}" type="datetime8">
              <a:rPr lang="en-US" smtClean="0">
                <a:solidFill>
                  <a:prstClr val="black"/>
                </a:solidFill>
              </a:rPr>
              <a:pPr/>
              <a:t>12/12/2016 7:42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14</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3633500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The tool for everything.  </a:t>
            </a:r>
            <a:r>
              <a:rPr lang="en-US" dirty="0" err="1"/>
              <a:t>.net</a:t>
            </a:r>
            <a:r>
              <a:rPr lang="en-US" dirty="0"/>
              <a:t>, </a:t>
            </a:r>
            <a:r>
              <a:rPr lang="en-US" dirty="0" err="1"/>
              <a:t>sharepoint</a:t>
            </a:r>
            <a:r>
              <a:rPr lang="en-US" dirty="0"/>
              <a:t> – web forms.</a:t>
            </a:r>
          </a:p>
          <a:p>
            <a:pPr marL="0" indent="0">
              <a:buFont typeface="Arial" panose="020B0604020202020204" pitchFamily="34" charset="0"/>
              <a:buNone/>
            </a:pPr>
            <a:r>
              <a:rPr lang="en-US" dirty="0"/>
              <a:t>Mobile development - </a:t>
            </a:r>
            <a:r>
              <a:rPr lang="en-US" dirty="0" err="1"/>
              <a:t>pokemon</a:t>
            </a:r>
            <a:endParaRPr lang="en-US" dirty="0"/>
          </a:p>
          <a:p>
            <a:pPr marL="0" indent="0">
              <a:buFont typeface="Arial" panose="020B0604020202020204" pitchFamily="34" charset="0"/>
              <a:buNone/>
            </a:pPr>
            <a:r>
              <a:rPr lang="en-US" baseline="0" dirty="0"/>
              <a:t>Web Developer – notepad – web extensions</a:t>
            </a:r>
          </a:p>
          <a:p>
            <a:pPr marL="0" indent="0">
              <a:buFont typeface="Arial" panose="020B0604020202020204" pitchFamily="34" charset="0"/>
              <a:buNone/>
            </a:pPr>
            <a:r>
              <a:rPr lang="en-US" baseline="0" dirty="0" err="1"/>
              <a:t>Javascript</a:t>
            </a:r>
            <a:r>
              <a:rPr lang="en-US" baseline="0" dirty="0"/>
              <a:t> – typescript angular.</a:t>
            </a:r>
            <a:endParaRPr lang="en-US" dirty="0"/>
          </a:p>
          <a:p>
            <a:endParaRPr lang="en-US" b="1" u="sng" dirty="0"/>
          </a:p>
          <a:p>
            <a:endParaRPr lang="en-US" b="1" u="sng" dirty="0"/>
          </a:p>
          <a:p>
            <a:endParaRPr lang="en-US" b="1" u="sng" dirty="0"/>
          </a:p>
          <a:p>
            <a:r>
              <a:rPr lang="en-US" b="1" u="sng" dirty="0"/>
              <a:t>Talking Points</a:t>
            </a:r>
            <a:endParaRPr lang="en-US" b="0" u="none" dirty="0"/>
          </a:p>
          <a:p>
            <a:pPr marL="171450" indent="-171450">
              <a:buFont typeface="Arial" panose="020B0604020202020204" pitchFamily="34" charset="0"/>
              <a:buChar char="•"/>
            </a:pPr>
            <a:r>
              <a:rPr lang="en-US" b="0" u="none" dirty="0"/>
              <a:t>With the increase</a:t>
            </a:r>
            <a:r>
              <a:rPr lang="en-US" b="0" u="none" baseline="0" dirty="0"/>
              <a:t> and diversity of devices there is an opportunity for developers to reach users where they are.</a:t>
            </a:r>
          </a:p>
          <a:p>
            <a:pPr marL="171450" indent="-171450">
              <a:buFont typeface="Arial" panose="020B0604020202020204" pitchFamily="34" charset="0"/>
              <a:buChar char="•"/>
            </a:pPr>
            <a:r>
              <a:rPr lang="en-US" b="0" u="none" baseline="0" dirty="0"/>
              <a:t>Also with the power of the cloud, infrastructure and capital expenditures no longer have to be a barrier to creating great applications.</a:t>
            </a:r>
          </a:p>
          <a:p>
            <a:pPr marL="171450" indent="-171450">
              <a:buFont typeface="Arial" panose="020B0604020202020204" pitchFamily="34" charset="0"/>
              <a:buChar char="•"/>
            </a:pPr>
            <a:r>
              <a:rPr lang="en-US" b="0" u="none" baseline="0" dirty="0"/>
              <a:t>Visual Studio 2015 bridges mobile and the cloud by being the first version built to target mobile-first and cloud-first development.</a:t>
            </a:r>
            <a:endParaRPr lang="en-US" b="1" u="sng"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10E8351-0CB9-4A37-97F0-AA311C31B78D}" type="datetime1">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12/12/2016</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36080959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4708" indent="-174708">
              <a:buFont typeface="Arial" panose="020B0604020202020204" pitchFamily="34" charset="0"/>
              <a:buChar char="•"/>
            </a:pPr>
            <a:endParaRPr lang="en-US" dirty="0"/>
          </a:p>
        </p:txBody>
      </p:sp>
      <p:sp>
        <p:nvSpPr>
          <p:cNvPr id="4" name="Header Placeholder 3"/>
          <p:cNvSpPr>
            <a:spLocks noGrp="1"/>
          </p:cNvSpPr>
          <p:nvPr>
            <p:ph type="hdr" sz="quarter" idx="10"/>
          </p:nvPr>
        </p:nvSpPr>
        <p:spPr/>
        <p:txBody>
          <a:bodyPr/>
          <a:lstStyle/>
          <a:p>
            <a:r>
              <a:rPr lang="en-US">
                <a:solidFill>
                  <a:prstClr val="black"/>
                </a:solidFill>
              </a:rPr>
              <a:t>S4 Solutions Specialist Summit</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12/12/2016 7:42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a:t>
            </a:fld>
            <a:endParaRPr lang="en-US" dirty="0">
              <a:solidFill>
                <a:prstClr val="black"/>
              </a:solidFill>
            </a:endParaRPr>
          </a:p>
        </p:txBody>
      </p:sp>
    </p:spTree>
    <p:extLst>
      <p:ext uri="{BB962C8B-B14F-4D97-AF65-F5344CB8AC3E}">
        <p14:creationId xmlns:p14="http://schemas.microsoft.com/office/powerpoint/2010/main" val="37726977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dirty="0">
                <a:latin typeface="Segoe UI" panose="020B0502040204020203" pitchFamily="34" charset="0"/>
                <a:cs typeface="Segoe UI" panose="020B0502040204020203" pitchFamily="34" charset="0"/>
              </a:rPr>
              <a:t>The Microsoft </a:t>
            </a:r>
            <a:r>
              <a:rPr lang="en-US" sz="1200" dirty="0" err="1">
                <a:latin typeface="Segoe UI" panose="020B0502040204020203" pitchFamily="34" charset="0"/>
                <a:cs typeface="Segoe UI" panose="020B0502040204020203" pitchFamily="34" charset="0"/>
              </a:rPr>
              <a:t>DevOps</a:t>
            </a:r>
            <a:r>
              <a:rPr lang="en-US" sz="1200" dirty="0">
                <a:latin typeface="Segoe UI" panose="020B0502040204020203" pitchFamily="34" charset="0"/>
                <a:cs typeface="Segoe UI" panose="020B0502040204020203" pitchFamily="34" charset="0"/>
              </a:rPr>
              <a:t> Solution</a:t>
            </a:r>
            <a:r>
              <a:rPr lang="en-US" sz="1200" baseline="0" dirty="0">
                <a:latin typeface="Segoe UI" panose="020B0502040204020203" pitchFamily="34" charset="0"/>
                <a:cs typeface="Segoe UI" panose="020B0502040204020203" pitchFamily="34" charset="0"/>
              </a:rPr>
              <a:t> </a:t>
            </a:r>
            <a:r>
              <a:rPr lang="en-US" sz="1200" dirty="0">
                <a:latin typeface="Segoe UI" panose="020B0502040204020203" pitchFamily="34" charset="0"/>
                <a:cs typeface="Segoe UI" panose="020B0502040204020203" pitchFamily="34" charset="0"/>
              </a:rPr>
              <a:t>provides a comprehensive set of software, cloud services, and other essential resources that help you deliver higher-quality software faster with less risk.</a:t>
            </a:r>
          </a:p>
          <a:p>
            <a:pPr marL="171450" indent="-171450">
              <a:buFont typeface="Arial" panose="020B0604020202020204" pitchFamily="34" charset="0"/>
              <a:buChar char="•"/>
            </a:pPr>
            <a:r>
              <a:rPr lang="en-US" sz="1200" dirty="0">
                <a:latin typeface="Segoe UI" panose="020B0502040204020203" pitchFamily="34" charset="0"/>
                <a:cs typeface="Segoe UI" panose="020B0502040204020203" pitchFamily="34" charset="0"/>
              </a:rPr>
              <a:t>This solution is focused on addressing the most pressing challenges of the modern application lifecycle:</a:t>
            </a:r>
          </a:p>
          <a:p>
            <a:pPr marL="388712" lvl="1" indent="-171450">
              <a:buFont typeface="Arial" panose="020B0604020202020204" pitchFamily="34" charset="0"/>
              <a:buChar char="•"/>
            </a:pPr>
            <a:r>
              <a:rPr lang="en-US" sz="1200" baseline="0" dirty="0">
                <a:latin typeface="Segoe UI" panose="020B0502040204020203" pitchFamily="34" charset="0"/>
                <a:cs typeface="Segoe UI" panose="020B0502040204020203" pitchFamily="34" charset="0"/>
              </a:rPr>
              <a:t>Shortening cycle times through advanced release management and automation tools</a:t>
            </a:r>
          </a:p>
          <a:p>
            <a:pPr marL="388712" lvl="1" indent="-171450">
              <a:buFont typeface="Arial" panose="020B0604020202020204" pitchFamily="34" charset="0"/>
              <a:buChar char="•"/>
            </a:pPr>
            <a:r>
              <a:rPr lang="en-US" sz="1200" baseline="0" dirty="0">
                <a:latin typeface="Segoe UI" panose="020B0502040204020203" pitchFamily="34" charset="0"/>
                <a:cs typeface="Segoe UI" panose="020B0502040204020203" pitchFamily="34" charset="0"/>
              </a:rPr>
              <a:t>Optimizing resources and eliminating waste, and</a:t>
            </a:r>
          </a:p>
          <a:p>
            <a:pPr marL="388712" lvl="1" indent="-171450">
              <a:buFont typeface="Arial" panose="020B0604020202020204" pitchFamily="34" charset="0"/>
              <a:buChar char="•"/>
            </a:pPr>
            <a:r>
              <a:rPr lang="en-US" sz="1200" baseline="0" dirty="0">
                <a:latin typeface="Segoe UI" panose="020B0502040204020203" pitchFamily="34" charset="0"/>
                <a:cs typeface="Segoe UI" panose="020B0502040204020203" pitchFamily="34" charset="0"/>
              </a:rPr>
              <a:t>Increasing quality and availability of your solutions</a:t>
            </a:r>
            <a:endParaRPr lang="en-US" sz="1200" dirty="0">
              <a:latin typeface="Segoe UI" panose="020B0502040204020203" pitchFamily="34" charset="0"/>
              <a:cs typeface="Segoe UI" panose="020B0502040204020203" pitchFamily="34" charset="0"/>
            </a:endParaRPr>
          </a:p>
        </p:txBody>
      </p:sp>
      <p:sp>
        <p:nvSpPr>
          <p:cNvPr id="4" name="Header Placeholder 3"/>
          <p:cNvSpPr>
            <a:spLocks noGrp="1"/>
          </p:cNvSpPr>
          <p:nvPr>
            <p:ph type="hdr" sz="quarter" idx="10"/>
          </p:nvPr>
        </p:nvSpPr>
        <p:spPr/>
        <p:txBody>
          <a:bodyPr/>
          <a:lstStyle/>
          <a:p>
            <a:r>
              <a:rPr lang="en-US">
                <a:solidFill>
                  <a:prstClr val="black"/>
                </a:solidFill>
              </a:rPr>
              <a:t>Build 2014</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solidFill>
                  <a:prstClr val="black"/>
                </a:solidFill>
              </a:rPr>
              <a:pPr/>
              <a:t>12/12/2016</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a:t>
            </a:fld>
            <a:endParaRPr lang="en-US" dirty="0">
              <a:solidFill>
                <a:prstClr val="black"/>
              </a:solidFill>
            </a:endParaRPr>
          </a:p>
        </p:txBody>
      </p:sp>
    </p:spTree>
    <p:extLst>
      <p:ext uri="{BB962C8B-B14F-4D97-AF65-F5344CB8AC3E}">
        <p14:creationId xmlns:p14="http://schemas.microsoft.com/office/powerpoint/2010/main" val="1818638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DevOps is the union of people, process, and products to enable continuous delivery of value to our end users.”\\</a:t>
            </a:r>
          </a:p>
          <a:p>
            <a:pPr marL="0" indent="0">
              <a:buFontTx/>
              <a:buNone/>
            </a:pPr>
            <a:endParaRPr lang="en-US" dirty="0"/>
          </a:p>
          <a:p>
            <a:pPr marL="0" indent="0">
              <a:buFontTx/>
              <a:buNone/>
            </a:pPr>
            <a:r>
              <a:rPr lang="en-US" dirty="0"/>
              <a:t>Focus</a:t>
            </a:r>
            <a:r>
              <a:rPr lang="en-US" baseline="0" dirty="0"/>
              <a:t> today, from me, is process and products.  Will focus on the how.  The people is you.  Be the change you want to see.  </a:t>
            </a:r>
            <a:endParaRPr lang="en-US" dirty="0"/>
          </a:p>
        </p:txBody>
      </p:sp>
      <p:sp>
        <p:nvSpPr>
          <p:cNvPr id="4" name="Header Placeholder 3"/>
          <p:cNvSpPr>
            <a:spLocks noGrp="1"/>
          </p:cNvSpPr>
          <p:nvPr>
            <p:ph type="hdr" sz="quarter" idx="10"/>
          </p:nvPr>
        </p:nvSpPr>
        <p:spPr/>
        <p:txBody>
          <a:bodyPr/>
          <a:lstStyle/>
          <a:p>
            <a:r>
              <a:rPr lang="en-US">
                <a:solidFill>
                  <a:prstClr val="black"/>
                </a:solidFill>
              </a:rPr>
              <a:t>S4 Solution Specialist Sales Summit</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DFDA5C7-BBAE-481E-8BF7-731156A2E2C1}" type="datetime8">
              <a:rPr lang="en-US" smtClean="0">
                <a:solidFill>
                  <a:prstClr val="black"/>
                </a:solidFill>
              </a:rPr>
              <a:pPr/>
              <a:t>12/12/2016 7:42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5</a:t>
            </a:fld>
            <a:endParaRPr lang="en-US" dirty="0">
              <a:solidFill>
                <a:prstClr val="black"/>
              </a:solidFill>
            </a:endParaRPr>
          </a:p>
        </p:txBody>
      </p:sp>
    </p:spTree>
    <p:extLst>
      <p:ext uri="{BB962C8B-B14F-4D97-AF65-F5344CB8AC3E}">
        <p14:creationId xmlns:p14="http://schemas.microsoft.com/office/powerpoint/2010/main" val="17423532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4708" indent="-174708">
              <a:buFont typeface="Arial" panose="020B0604020202020204" pitchFamily="34" charset="0"/>
              <a:buChar char="•"/>
            </a:pPr>
            <a:endParaRPr lang="en-US" dirty="0"/>
          </a:p>
        </p:txBody>
      </p:sp>
      <p:sp>
        <p:nvSpPr>
          <p:cNvPr id="4" name="Header Placeholder 3"/>
          <p:cNvSpPr>
            <a:spLocks noGrp="1"/>
          </p:cNvSpPr>
          <p:nvPr>
            <p:ph type="hdr" sz="quarter" idx="10"/>
          </p:nvPr>
        </p:nvSpPr>
        <p:spPr/>
        <p:txBody>
          <a:bodyPr/>
          <a:lstStyle/>
          <a:p>
            <a:r>
              <a:rPr lang="en-US">
                <a:solidFill>
                  <a:prstClr val="black"/>
                </a:solidFill>
              </a:rPr>
              <a:t>S4 Solutions Specialist Summit</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12/12/2016 7:42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6</a:t>
            </a:fld>
            <a:endParaRPr lang="en-US" dirty="0">
              <a:solidFill>
                <a:prstClr val="black"/>
              </a:solidFill>
            </a:endParaRPr>
          </a:p>
        </p:txBody>
      </p:sp>
    </p:spTree>
    <p:extLst>
      <p:ext uri="{BB962C8B-B14F-4D97-AF65-F5344CB8AC3E}">
        <p14:creationId xmlns:p14="http://schemas.microsoft.com/office/powerpoint/2010/main" val="17187874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The tool for everything.  </a:t>
            </a:r>
            <a:r>
              <a:rPr lang="en-US" dirty="0" err="1"/>
              <a:t>.net</a:t>
            </a:r>
            <a:r>
              <a:rPr lang="en-US" dirty="0"/>
              <a:t>, </a:t>
            </a:r>
            <a:r>
              <a:rPr lang="en-US" dirty="0" err="1"/>
              <a:t>sharepoint</a:t>
            </a:r>
            <a:r>
              <a:rPr lang="en-US" dirty="0"/>
              <a:t> – web forms.</a:t>
            </a:r>
          </a:p>
          <a:p>
            <a:pPr marL="0" indent="0">
              <a:buFont typeface="Arial" panose="020B0604020202020204" pitchFamily="34" charset="0"/>
              <a:buNone/>
            </a:pPr>
            <a:r>
              <a:rPr lang="en-US" baseline="0" dirty="0"/>
              <a:t>Web Developer – notepad – web extensions</a:t>
            </a:r>
          </a:p>
          <a:p>
            <a:pPr marL="0" indent="0">
              <a:buFont typeface="Arial" panose="020B0604020202020204" pitchFamily="34" charset="0"/>
              <a:buNone/>
            </a:pPr>
            <a:r>
              <a:rPr lang="en-US" baseline="0" dirty="0" err="1"/>
              <a:t>Javascript</a:t>
            </a:r>
            <a:r>
              <a:rPr lang="en-US" baseline="0" dirty="0"/>
              <a:t> – typescript angular.</a:t>
            </a:r>
            <a:endParaRPr lang="en-US" dirty="0"/>
          </a:p>
        </p:txBody>
      </p:sp>
      <p:sp>
        <p:nvSpPr>
          <p:cNvPr id="4" name="Header Placeholder 3"/>
          <p:cNvSpPr>
            <a:spLocks noGrp="1"/>
          </p:cNvSpPr>
          <p:nvPr>
            <p:ph type="hdr" sz="quarter" idx="10"/>
          </p:nvPr>
        </p:nvSpPr>
        <p:spPr/>
        <p:txBody>
          <a:bodyPr/>
          <a:lstStyle/>
          <a:p>
            <a:r>
              <a:rPr lang="en-US">
                <a:solidFill>
                  <a:prstClr val="black"/>
                </a:solidFill>
              </a:rPr>
              <a:t>S4 Solutions Specialist Summit</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12/12/2016 7:42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7</a:t>
            </a:fld>
            <a:endParaRPr lang="en-US" dirty="0">
              <a:solidFill>
                <a:prstClr val="black"/>
              </a:solidFill>
            </a:endParaRPr>
          </a:p>
        </p:txBody>
      </p:sp>
    </p:spTree>
    <p:extLst>
      <p:ext uri="{BB962C8B-B14F-4D97-AF65-F5344CB8AC3E}">
        <p14:creationId xmlns:p14="http://schemas.microsoft.com/office/powerpoint/2010/main" val="7174015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914400" eaLnBrk="1" fontAlgn="auto" latinLnBrk="0" hangingPunct="1">
              <a:lnSpc>
                <a:spcPct val="13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endParaRPr>
          </a:p>
        </p:txBody>
      </p:sp>
      <p:sp>
        <p:nvSpPr>
          <p:cNvPr id="4" name="Header Placeholder 3"/>
          <p:cNvSpPr>
            <a:spLocks noGrp="1"/>
          </p:cNvSpPr>
          <p:nvPr>
            <p:ph type="hdr" sz="quarter" idx="10"/>
          </p:nvPr>
        </p:nvSpPr>
        <p:spPr/>
        <p:txBody>
          <a:bodyPr/>
          <a:lstStyle/>
          <a:p>
            <a:r>
              <a:rPr lang="en-US"/>
              <a:t>S4 Solutions Specialist Summit</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12/12/2016 7:42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31429859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rPr>
              <a:t>Automated Testing</a:t>
            </a:r>
          </a:p>
          <a:p>
            <a:pPr marL="0" marR="0" lvl="0" indent="0" defTabSz="914400" eaLnBrk="1" fontAlgn="auto" latinLnBrk="0" hangingPunct="1">
              <a:lnSpc>
                <a:spcPct val="13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rPr>
              <a:t>Continuous Integration</a:t>
            </a:r>
          </a:p>
          <a:p>
            <a:pPr marL="0" marR="0" lvl="0" indent="0" defTabSz="914400" eaLnBrk="1" fontAlgn="auto" latinLnBrk="0" hangingPunct="1">
              <a:lnSpc>
                <a:spcPct val="13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rPr>
              <a:t>Continuous Deployment</a:t>
            </a:r>
          </a:p>
          <a:p>
            <a:pPr marL="0" marR="0" lvl="0" indent="0" defTabSz="914400" eaLnBrk="1" fontAlgn="auto" latinLnBrk="0" hangingPunct="1">
              <a:lnSpc>
                <a:spcPct val="13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rPr>
              <a:t>Release Management</a:t>
            </a:r>
          </a:p>
          <a:p>
            <a:pPr marL="0" marR="0" lvl="0" indent="0" defTabSz="914400" eaLnBrk="1" fontAlgn="auto" latinLnBrk="0" hangingPunct="1">
              <a:lnSpc>
                <a:spcPct val="13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rPr>
              <a:t>Usage Monitoring</a:t>
            </a:r>
          </a:p>
          <a:p>
            <a:pPr marL="0" marR="0" lvl="0" indent="0" defTabSz="914400" eaLnBrk="1" fontAlgn="auto" latinLnBrk="0" hangingPunct="1">
              <a:lnSpc>
                <a:spcPct val="13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rPr>
              <a:t>Telemetry Collection</a:t>
            </a:r>
          </a:p>
          <a:p>
            <a:pPr marL="0" marR="0" lvl="0" indent="0" defTabSz="914400" eaLnBrk="1" fontAlgn="auto" latinLnBrk="0" hangingPunct="1">
              <a:lnSpc>
                <a:spcPct val="13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rPr>
              <a:t>Testing in Production</a:t>
            </a:r>
          </a:p>
          <a:p>
            <a:pPr marL="0" marR="0" lvl="0" indent="0" defTabSz="914400" eaLnBrk="1" fontAlgn="auto" latinLnBrk="0" hangingPunct="1">
              <a:lnSpc>
                <a:spcPct val="13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rPr>
              <a:t>Application Performance  Management</a:t>
            </a:r>
          </a:p>
          <a:p>
            <a:pPr marL="0" marR="0" lvl="0" indent="0" defTabSz="914400" eaLnBrk="1" fontAlgn="auto" latinLnBrk="0" hangingPunct="1">
              <a:lnSpc>
                <a:spcPct val="13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rPr>
              <a:t>Infrastructure as Code</a:t>
            </a:r>
          </a:p>
          <a:p>
            <a:pPr marL="0" marR="0" lvl="0" indent="0" defTabSz="914400" eaLnBrk="1" fontAlgn="auto" latinLnBrk="0" hangingPunct="1">
              <a:lnSpc>
                <a:spcPct val="13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rPr>
              <a:t>Continuous Delivery</a:t>
            </a:r>
          </a:p>
          <a:p>
            <a:pPr marL="0" marR="0" lvl="0" indent="0" defTabSz="914400" eaLnBrk="1" fontAlgn="auto" latinLnBrk="0" hangingPunct="1">
              <a:lnSpc>
                <a:spcPct val="13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rPr>
              <a:t>Release Management </a:t>
            </a:r>
          </a:p>
          <a:p>
            <a:pPr marL="0" marR="0" lvl="0" indent="0" defTabSz="914400" eaLnBrk="1" fontAlgn="auto" latinLnBrk="0" hangingPunct="1">
              <a:lnSpc>
                <a:spcPct val="13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rPr>
              <a:t>Change / Configuration Management </a:t>
            </a:r>
          </a:p>
          <a:p>
            <a:pPr marL="0" marR="0" lvl="0" indent="0" defTabSz="914400" eaLnBrk="1" fontAlgn="auto" latinLnBrk="0" hangingPunct="1">
              <a:lnSpc>
                <a:spcPct val="13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rPr>
              <a:t>Automated Recovery</a:t>
            </a:r>
          </a:p>
          <a:p>
            <a:pPr marL="0" marR="0" lvl="0" indent="0" defTabSz="914400" eaLnBrk="1" fontAlgn="auto" latinLnBrk="0" hangingPunct="1">
              <a:lnSpc>
                <a:spcPct val="13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rPr>
              <a:t>Load Testing</a:t>
            </a:r>
          </a:p>
          <a:p>
            <a:pPr marL="0" marR="0" lvl="0" indent="0" defTabSz="914400" eaLnBrk="1" fontAlgn="auto" latinLnBrk="0" hangingPunct="1">
              <a:lnSpc>
                <a:spcPct val="130000"/>
              </a:lnSpc>
              <a:spcBef>
                <a:spcPts val="0"/>
              </a:spcBef>
              <a:spcAft>
                <a:spcPts val="0"/>
              </a:spcAft>
              <a:buClrTx/>
              <a:buSzTx/>
              <a:buFontTx/>
              <a:buNone/>
              <a:tabLst/>
              <a:defRPr/>
            </a:pPr>
            <a:r>
              <a:rPr kumimoji="0" lang="en-US" sz="900" b="0" i="0" u="none" strike="noStrike" kern="0" cap="none" spc="0" normalizeH="0" baseline="0" noProof="0" dirty="0" err="1">
                <a:ln>
                  <a:noFill/>
                </a:ln>
                <a:solidFill>
                  <a:srgbClr val="FFFFFF"/>
                </a:solidFill>
                <a:effectLst/>
                <a:uLnTx/>
                <a:uFillTx/>
                <a:ea typeface="Calibri" panose="020F0502020204030204" pitchFamily="34" charset="0"/>
                <a:cs typeface="Arial" panose="020B0604020202020204" pitchFamily="34" charset="0"/>
              </a:rPr>
              <a:t>Avaialability</a:t>
            </a:r>
            <a:r>
              <a:rPr kumimoji="0" lang="en-US" sz="9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rPr>
              <a:t> Monitoring</a:t>
            </a:r>
          </a:p>
          <a:p>
            <a:pPr marL="0" marR="0" lvl="0" indent="0" defTabSz="914400" eaLnBrk="1" fontAlgn="auto" latinLnBrk="0" hangingPunct="1">
              <a:lnSpc>
                <a:spcPct val="130000"/>
              </a:lnSpc>
              <a:spcBef>
                <a:spcPts val="0"/>
              </a:spcBef>
              <a:spcAft>
                <a:spcPts val="0"/>
              </a:spcAft>
              <a:buClrTx/>
              <a:buSzTx/>
              <a:buFontTx/>
              <a:buNone/>
              <a:tabLst/>
              <a:defRPr/>
            </a:pPr>
            <a:r>
              <a:rPr kumimoji="0" lang="en-US" sz="900" b="0" i="0" u="none" strike="noStrike" kern="0" cap="none" spc="0" normalizeH="0" baseline="0" noProof="0" dirty="0" err="1">
                <a:ln>
                  <a:noFill/>
                </a:ln>
                <a:solidFill>
                  <a:srgbClr val="FFFFFF"/>
                </a:solidFill>
                <a:effectLst/>
                <a:uLnTx/>
                <a:uFillTx/>
                <a:ea typeface="Calibri" panose="020F0502020204030204" pitchFamily="34" charset="0"/>
                <a:cs typeface="Arial" panose="020B0604020202020204" pitchFamily="34" charset="0"/>
              </a:rPr>
              <a:t>Capactiy</a:t>
            </a:r>
            <a:r>
              <a:rPr kumimoji="0" lang="en-US" sz="9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rPr>
              <a:t> Management</a:t>
            </a:r>
          </a:p>
          <a:p>
            <a:pPr marL="0" marR="0" lvl="0" indent="0" defTabSz="914400" eaLnBrk="1" fontAlgn="auto" latinLnBrk="0" hangingPunct="1">
              <a:lnSpc>
                <a:spcPct val="13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rPr>
              <a:t>Automated </a:t>
            </a:r>
            <a:r>
              <a:rPr kumimoji="0" lang="en-US" sz="900" b="0" i="0" u="none" strike="noStrike" kern="0" cap="none" spc="0" normalizeH="0" baseline="0" noProof="0" dirty="0" err="1">
                <a:ln>
                  <a:noFill/>
                </a:ln>
                <a:solidFill>
                  <a:srgbClr val="FFFFFF"/>
                </a:solidFill>
                <a:effectLst/>
                <a:uLnTx/>
                <a:uFillTx/>
                <a:ea typeface="Calibri" panose="020F0502020204030204" pitchFamily="34" charset="0"/>
                <a:cs typeface="Arial" panose="020B0604020202020204" pitchFamily="34" charset="0"/>
              </a:rPr>
              <a:t>Enviornment</a:t>
            </a:r>
            <a:r>
              <a:rPr kumimoji="0" lang="en-US" sz="9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rPr>
              <a:t> De Provision</a:t>
            </a:r>
          </a:p>
          <a:p>
            <a:pPr marL="0" marR="0" lvl="0" indent="0" defTabSz="914400" eaLnBrk="1" fontAlgn="auto" latinLnBrk="0" hangingPunct="1">
              <a:lnSpc>
                <a:spcPct val="13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rPr>
              <a:t>Self Service </a:t>
            </a:r>
            <a:r>
              <a:rPr kumimoji="0" lang="en-US" sz="900" b="0" i="0" u="none" strike="noStrike" kern="0" cap="none" spc="0" normalizeH="0" baseline="0" noProof="0" dirty="0" err="1">
                <a:ln>
                  <a:noFill/>
                </a:ln>
                <a:solidFill>
                  <a:srgbClr val="FFFFFF"/>
                </a:solidFill>
                <a:effectLst/>
                <a:uLnTx/>
                <a:uFillTx/>
                <a:ea typeface="Calibri" panose="020F0502020204030204" pitchFamily="34" charset="0"/>
                <a:cs typeface="Arial" panose="020B0604020202020204" pitchFamily="34" charset="0"/>
              </a:rPr>
              <a:t>Enviornment</a:t>
            </a:r>
            <a:endParaRPr kumimoji="0" lang="en-US" sz="9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endParaRPr>
          </a:p>
          <a:p>
            <a:pPr marL="0" marR="0" lvl="0" indent="0" defTabSz="914400" eaLnBrk="1" fontAlgn="auto" latinLnBrk="0" hangingPunct="1">
              <a:lnSpc>
                <a:spcPct val="130000"/>
              </a:lnSpc>
              <a:spcBef>
                <a:spcPts val="0"/>
              </a:spcBef>
              <a:spcAft>
                <a:spcPts val="0"/>
              </a:spcAft>
              <a:buClrTx/>
              <a:buSzTx/>
              <a:buFontTx/>
              <a:buNone/>
              <a:tabLst/>
              <a:defRPr/>
            </a:pPr>
            <a:r>
              <a:rPr kumimoji="0" lang="en-US" sz="900" b="0" i="0" u="none" strike="noStrike" kern="0" cap="none" spc="0" normalizeH="0" baseline="0" noProof="0" dirty="0" err="1">
                <a:ln>
                  <a:noFill/>
                </a:ln>
                <a:solidFill>
                  <a:srgbClr val="FFFFFF"/>
                </a:solidFill>
                <a:effectLst/>
                <a:uLnTx/>
                <a:uFillTx/>
                <a:ea typeface="Calibri" panose="020F0502020204030204" pitchFamily="34" charset="0"/>
                <a:cs typeface="Arial" panose="020B0604020202020204" pitchFamily="34" charset="0"/>
              </a:rPr>
              <a:t>Auotmated</a:t>
            </a:r>
            <a:r>
              <a:rPr kumimoji="0" lang="en-US" sz="9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rPr>
              <a:t> Recovery (roll back / roll forward)</a:t>
            </a:r>
          </a:p>
          <a:p>
            <a:pPr marL="0" marR="0" lvl="0" indent="0" defTabSz="914400" eaLnBrk="1" fontAlgn="auto" latinLnBrk="0" hangingPunct="1">
              <a:lnSpc>
                <a:spcPct val="13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endParaRPr>
          </a:p>
          <a:p>
            <a:pPr marL="0" marR="0" lvl="0" indent="0" defTabSz="914400" eaLnBrk="1" fontAlgn="auto" latinLnBrk="0" hangingPunct="1">
              <a:lnSpc>
                <a:spcPct val="13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rPr>
              <a:t>Stakeholder Feedback</a:t>
            </a:r>
          </a:p>
          <a:p>
            <a:pPr marL="0" marR="0" lvl="0" indent="0" defTabSz="914400" eaLnBrk="1" fontAlgn="auto" latinLnBrk="0" hangingPunct="1">
              <a:lnSpc>
                <a:spcPct val="13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rPr>
              <a:t>Feature flags </a:t>
            </a:r>
          </a:p>
          <a:p>
            <a:pPr marL="0" marR="0" lvl="0" indent="0" defTabSz="914400" eaLnBrk="1" fontAlgn="auto" latinLnBrk="0" hangingPunct="1">
              <a:lnSpc>
                <a:spcPct val="13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rPr>
              <a:t>Code Reviews / Technical Debt</a:t>
            </a:r>
          </a:p>
        </p:txBody>
      </p:sp>
      <p:sp>
        <p:nvSpPr>
          <p:cNvPr id="4" name="Header Placeholder 3"/>
          <p:cNvSpPr>
            <a:spLocks noGrp="1"/>
          </p:cNvSpPr>
          <p:nvPr>
            <p:ph type="hdr" sz="quarter" idx="10"/>
          </p:nvPr>
        </p:nvSpPr>
        <p:spPr/>
        <p:txBody>
          <a:bodyPr/>
          <a:lstStyle/>
          <a:p>
            <a:r>
              <a:rPr lang="en-US"/>
              <a:t>S4 Solutions Specialist Summit</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12/12/2016 7:42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111441483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3.jpeg"/><Relationship Id="rId1" Type="http://schemas.openxmlformats.org/officeDocument/2006/relationships/slideMaster" Target="../slideMasters/slideMaster5.xml"/><Relationship Id="rId4" Type="http://schemas.openxmlformats.org/officeDocument/2006/relationships/image" Target="../media/image4.png"/></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4.jpeg"/><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5.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5.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6.xml"/><Relationship Id="rId4" Type="http://schemas.openxmlformats.org/officeDocument/2006/relationships/image" Target="../media/image11.wmf"/></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11.wmf"/><Relationship Id="rId2" Type="http://schemas.openxmlformats.org/officeDocument/2006/relationships/image" Target="../media/image12.png"/><Relationship Id="rId1" Type="http://schemas.openxmlformats.org/officeDocument/2006/relationships/slideMaster" Target="../slideMasters/slideMaster6.xml"/><Relationship Id="rId4" Type="http://schemas.openxmlformats.org/officeDocument/2006/relationships/image" Target="../media/image10.png"/></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3.png"/><Relationship Id="rId1" Type="http://schemas.openxmlformats.org/officeDocument/2006/relationships/slideMaster" Target="../slideMasters/slideMaster6.xml"/><Relationship Id="rId4" Type="http://schemas.openxmlformats.org/officeDocument/2006/relationships/image" Target="../media/image15.png"/></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6.png"/><Relationship Id="rId1" Type="http://schemas.openxmlformats.org/officeDocument/2006/relationships/slideMaster" Target="../slideMasters/slideMaster6.xml"/><Relationship Id="rId4" Type="http://schemas.openxmlformats.org/officeDocument/2006/relationships/image" Target="../media/image15.png"/></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6.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6.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7.xml"/><Relationship Id="rId4" Type="http://schemas.openxmlformats.org/officeDocument/2006/relationships/image" Target="../media/image11.wmf"/></Relationships>
</file>

<file path=ppt/slideLayouts/_rels/slideLayout194.xml.rels><?xml version="1.0" encoding="UTF-8" standalone="yes"?>
<Relationships xmlns="http://schemas.openxmlformats.org/package/2006/relationships"><Relationship Id="rId3" Type="http://schemas.openxmlformats.org/officeDocument/2006/relationships/image" Target="../media/image11.wmf"/><Relationship Id="rId2" Type="http://schemas.openxmlformats.org/officeDocument/2006/relationships/image" Target="../media/image12.png"/><Relationship Id="rId1" Type="http://schemas.openxmlformats.org/officeDocument/2006/relationships/slideMaster" Target="../slideMasters/slideMaster7.xml"/><Relationship Id="rId4" Type="http://schemas.openxmlformats.org/officeDocument/2006/relationships/image" Target="../media/image10.png"/></Relationships>
</file>

<file path=ppt/slideLayouts/_rels/slideLayout19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3.png"/><Relationship Id="rId1" Type="http://schemas.openxmlformats.org/officeDocument/2006/relationships/slideMaster" Target="../slideMasters/slideMaster7.xml"/><Relationship Id="rId4" Type="http://schemas.openxmlformats.org/officeDocument/2006/relationships/image" Target="../media/image15.png"/></Relationships>
</file>

<file path=ppt/slideLayouts/_rels/slideLayout19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6.png"/><Relationship Id="rId1" Type="http://schemas.openxmlformats.org/officeDocument/2006/relationships/slideMaster" Target="../slideMasters/slideMaster7.xml"/><Relationship Id="rId4" Type="http://schemas.openxmlformats.org/officeDocument/2006/relationships/image" Target="../media/image15.png"/></Relationships>
</file>

<file path=ppt/slideLayouts/_rels/slideLayout19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19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19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7.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7.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7.xml"/></Relationships>
</file>

<file path=ppt/slideLayouts/_rels/slideLayout23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jpeg"/><Relationship Id="rId1" Type="http://schemas.openxmlformats.org/officeDocument/2006/relationships/slideMaster" Target="../slideMasters/slideMaster8.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8.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8.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9.png"/><Relationship Id="rId1" Type="http://schemas.openxmlformats.org/officeDocument/2006/relationships/slideMaster" Target="../slideMasters/slideMaster9.xml"/></Relationships>
</file>

<file path=ppt/slideLayouts/_rels/slideLayout25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2.png"/><Relationship Id="rId1" Type="http://schemas.openxmlformats.org/officeDocument/2006/relationships/slideMaster" Target="../slideMasters/slideMaster9.xml"/></Relationships>
</file>

<file path=ppt/slideLayouts/_rels/slideLayout25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3.png"/><Relationship Id="rId1" Type="http://schemas.openxmlformats.org/officeDocument/2006/relationships/slideMaster" Target="../slideMasters/slideMaster9.xml"/><Relationship Id="rId4" Type="http://schemas.openxmlformats.org/officeDocument/2006/relationships/image" Target="../media/image35.png"/></Relationships>
</file>

<file path=ppt/slideLayouts/_rels/slideLayout25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6.png"/><Relationship Id="rId1" Type="http://schemas.openxmlformats.org/officeDocument/2006/relationships/slideMaster" Target="../slideMasters/slideMaster9.xml"/><Relationship Id="rId4" Type="http://schemas.openxmlformats.org/officeDocument/2006/relationships/image" Target="../media/image35.png"/></Relationships>
</file>

<file path=ppt/slideLayouts/_rels/slideLayout25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9.xml"/></Relationships>
</file>

<file path=ppt/slideLayouts/_rels/slideLayout25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9.xml"/></Relationships>
</file>

<file path=ppt/slideLayouts/_rels/slideLayout25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9.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9.xml"/></Relationships>
</file>

<file path=ppt/slideLayouts/_rels/slideLayout26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9.xml"/></Relationships>
</file>

<file path=ppt/slideLayouts/_rels/slideLayout26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9.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6.png"/><Relationship Id="rId1" Type="http://schemas.openxmlformats.org/officeDocument/2006/relationships/slideMaster" Target="../slideMasters/slideMaster9.xml"/></Relationships>
</file>

<file path=ppt/slideLayouts/_rels/slideLayout28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0.xml"/><Relationship Id="rId4" Type="http://schemas.openxmlformats.org/officeDocument/2006/relationships/image" Target="../media/image4.png"/></Relationships>
</file>

<file path=ppt/slideLayouts/_rels/slideLayout28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eg"/><Relationship Id="rId1" Type="http://schemas.openxmlformats.org/officeDocument/2006/relationships/slideMaster" Target="../slideMasters/slideMaster10.xml"/></Relationships>
</file>

<file path=ppt/slideLayouts/_rels/slideLayout289.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0.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0.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0.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2.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0.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3.xml"/><Relationship Id="rId4" Type="http://schemas.openxmlformats.org/officeDocument/2006/relationships/image" Target="../media/image4.png"/></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4.xml"/><Relationship Id="rId4" Type="http://schemas.openxmlformats.org/officeDocument/2006/relationships/image" Target="../media/image11.wmf"/></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11.wmf"/><Relationship Id="rId2" Type="http://schemas.openxmlformats.org/officeDocument/2006/relationships/image" Target="../media/image12.png"/><Relationship Id="rId1" Type="http://schemas.openxmlformats.org/officeDocument/2006/relationships/slideMaster" Target="../slideMasters/slideMaster4.xml"/><Relationship Id="rId4" Type="http://schemas.openxmlformats.org/officeDocument/2006/relationships/image" Target="../media/image10.png"/></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4.xml"/><Relationship Id="rId4" Type="http://schemas.openxmlformats.org/officeDocument/2006/relationships/image" Target="../media/image15.png"/></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6.png"/><Relationship Id="rId1" Type="http://schemas.openxmlformats.org/officeDocument/2006/relationships/slideMaster" Target="../slideMasters/slideMaster4.xml"/><Relationship Id="rId4" Type="http://schemas.openxmlformats.org/officeDocument/2006/relationships/image" Target="../media/image15.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No tile">
    <p:bg>
      <p:bgRef idx="1001">
        <a:schemeClr val="bg2"/>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932555" y="-318"/>
            <a:ext cx="8503920" cy="6995160"/>
          </a:xfrm>
          <a:prstGeom prst="rect">
            <a:avLst/>
          </a:prstGeom>
        </p:spPr>
      </p:pic>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gray">
          <a:xfrm>
            <a:off x="0" y="0"/>
            <a:ext cx="3932238" cy="6994525"/>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TextBox 9"/>
          <p:cNvSpPr txBox="1"/>
          <p:nvPr userDrawn="1"/>
        </p:nvSpPr>
        <p:spPr bwMode="gray">
          <a:xfrm>
            <a:off x="479322" y="4900107"/>
            <a:ext cx="3102368" cy="738664"/>
          </a:xfrm>
          <a:prstGeom prst="rect">
            <a:avLst/>
          </a:prstGeom>
          <a:noFill/>
        </p:spPr>
        <p:txBody>
          <a:bodyPr wrap="square" lIns="0" tIns="146304" rIns="182880" bIns="146304" rtlCol="0">
            <a:spAutoFit/>
          </a:bodyPr>
          <a:lstStyle/>
          <a:p>
            <a:pPr>
              <a:lnSpc>
                <a:spcPct val="90000"/>
              </a:lnSpc>
              <a:spcAft>
                <a:spcPts val="600"/>
              </a:spcAft>
            </a:pPr>
            <a:r>
              <a:rPr lang="en-US" sz="3200" dirty="0">
                <a:gradFill>
                  <a:gsLst>
                    <a:gs pos="0">
                      <a:srgbClr val="FFFFFF"/>
                    </a:gs>
                    <a:gs pos="100000">
                      <a:srgbClr val="FFFFFF"/>
                    </a:gs>
                  </a:gsLst>
                  <a:lin ang="5400000" scaled="1"/>
                </a:gradFill>
                <a:latin typeface="+mj-lt"/>
              </a:rPr>
              <a:t>27–30 July 2015</a:t>
            </a: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479322" y="491661"/>
            <a:ext cx="2804166" cy="4127000"/>
          </a:xfrm>
          <a:prstGeom prst="rect">
            <a:avLst/>
          </a:prstGeom>
        </p:spPr>
      </p:pic>
      <p:pic>
        <p:nvPicPr>
          <p:cNvPr id="13" name="Picture 1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gray">
          <a:xfrm>
            <a:off x="463938" y="6238523"/>
            <a:ext cx="1273629" cy="274320"/>
          </a:xfrm>
          <a:prstGeom prst="rect">
            <a:avLst/>
          </a:prstGeom>
        </p:spPr>
      </p:pic>
    </p:spTree>
    <p:extLst>
      <p:ext uri="{BB962C8B-B14F-4D97-AF65-F5344CB8AC3E}">
        <p14:creationId xmlns:p14="http://schemas.microsoft.com/office/powerpoint/2010/main" val="2655962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73977870"/>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3" y="1212849"/>
            <a:ext cx="5486399" cy="2468368"/>
          </a:xfrm>
        </p:spPr>
        <p:txBody>
          <a:bodyPr wrap="square">
            <a:spAutoFit/>
          </a:bodyPr>
          <a:lstStyle>
            <a:lvl1pPr marL="0" indent="0">
              <a:spcBef>
                <a:spcPts val="1224"/>
              </a:spcBef>
              <a:buClr>
                <a:schemeClr val="tx1"/>
              </a:buClr>
              <a:buFont typeface="Wingdings" pitchFamily="2" charset="2"/>
              <a:buNone/>
              <a:defRPr sz="3599">
                <a:solidFill>
                  <a:schemeClr val="accent2"/>
                </a:solidFill>
              </a:defRPr>
            </a:lvl1pPr>
            <a:lvl2pPr marL="0" indent="0">
              <a:buNone/>
              <a:defRPr sz="2000"/>
            </a:lvl2pPr>
            <a:lvl3pPr marL="231662" indent="0">
              <a:buNone/>
              <a:tabLst/>
              <a:defRPr sz="2000"/>
            </a:lvl3pPr>
            <a:lvl4pPr marL="460150" indent="0">
              <a:buNone/>
              <a:defRPr/>
            </a:lvl4pPr>
            <a:lvl5pPr marL="685467"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2" y="1212849"/>
            <a:ext cx="5486399" cy="2468368"/>
          </a:xfrm>
        </p:spPr>
        <p:txBody>
          <a:bodyPr wrap="square">
            <a:spAutoFit/>
          </a:bodyPr>
          <a:lstStyle>
            <a:lvl1pPr marL="0" indent="0">
              <a:spcBef>
                <a:spcPts val="1224"/>
              </a:spcBef>
              <a:buClr>
                <a:schemeClr val="tx1"/>
              </a:buClr>
              <a:buFont typeface="Wingdings" pitchFamily="2" charset="2"/>
              <a:buNone/>
              <a:defRPr sz="3599">
                <a:solidFill>
                  <a:srgbClr val="68217A"/>
                </a:solidFill>
              </a:defRPr>
            </a:lvl1pPr>
            <a:lvl2pPr marL="0" indent="0">
              <a:buNone/>
              <a:defRPr sz="2000"/>
            </a:lvl2pPr>
            <a:lvl3pPr marL="231662" indent="0">
              <a:buNone/>
              <a:tabLst/>
              <a:defRPr sz="2000"/>
            </a:lvl3pPr>
            <a:lvl4pPr marL="460150" indent="0">
              <a:buNone/>
              <a:defRPr/>
            </a:lvl4pPr>
            <a:lvl5pPr marL="685467"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66447991"/>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3" y="1212849"/>
            <a:ext cx="5486399" cy="2468368"/>
          </a:xfrm>
        </p:spPr>
        <p:txBody>
          <a:bodyPr wrap="square">
            <a:spAutoFit/>
          </a:bodyPr>
          <a:lstStyle>
            <a:lvl1pPr marL="0" indent="0">
              <a:spcBef>
                <a:spcPts val="1224"/>
              </a:spcBef>
              <a:buClr>
                <a:schemeClr val="tx1"/>
              </a:buClr>
              <a:buFont typeface="Wingdings" pitchFamily="2" charset="2"/>
              <a:buNone/>
              <a:defRPr sz="3599">
                <a:solidFill>
                  <a:schemeClr val="tx2"/>
                </a:solidFill>
              </a:defRPr>
            </a:lvl1pPr>
            <a:lvl2pPr marL="0" indent="0">
              <a:buNone/>
              <a:defRPr sz="2000"/>
            </a:lvl2pPr>
            <a:lvl3pPr marL="231662" indent="0">
              <a:buNone/>
              <a:tabLst/>
              <a:defRPr sz="2000"/>
            </a:lvl3pPr>
            <a:lvl4pPr marL="460150" indent="0">
              <a:buNone/>
              <a:defRPr/>
            </a:lvl4pPr>
            <a:lvl5pPr marL="685467"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2" y="1212849"/>
            <a:ext cx="5486399" cy="2468368"/>
          </a:xfrm>
        </p:spPr>
        <p:txBody>
          <a:bodyPr wrap="square">
            <a:spAutoFit/>
          </a:bodyPr>
          <a:lstStyle>
            <a:lvl1pPr marL="0" indent="0">
              <a:spcBef>
                <a:spcPts val="1224"/>
              </a:spcBef>
              <a:buClr>
                <a:schemeClr val="tx1"/>
              </a:buClr>
              <a:buFont typeface="Wingdings" pitchFamily="2" charset="2"/>
              <a:buNone/>
              <a:defRPr sz="3599">
                <a:solidFill>
                  <a:schemeClr val="tx2"/>
                </a:solidFill>
              </a:defRPr>
            </a:lvl1pPr>
            <a:lvl2pPr marL="0" indent="0">
              <a:buNone/>
              <a:defRPr sz="2000"/>
            </a:lvl2pPr>
            <a:lvl3pPr marL="231662" indent="0">
              <a:buNone/>
              <a:tabLst/>
              <a:defRPr sz="2000"/>
            </a:lvl3pPr>
            <a:lvl4pPr marL="460150" indent="0">
              <a:buNone/>
              <a:defRPr/>
            </a:lvl4pPr>
            <a:lvl5pPr marL="685467"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08505970"/>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3" y="1212853"/>
            <a:ext cx="5486399" cy="2536079"/>
          </a:xfrm>
        </p:spPr>
        <p:txBody>
          <a:bodyPr wrap="square">
            <a:spAutoFit/>
          </a:bodyPr>
          <a:lstStyle>
            <a:lvl1pPr marL="287199" indent="-287199">
              <a:spcBef>
                <a:spcPts val="1224"/>
              </a:spcBef>
              <a:buClr>
                <a:schemeClr val="tx1"/>
              </a:buClr>
              <a:buFont typeface="Arial" pitchFamily="34" charset="0"/>
              <a:buChar char="•"/>
              <a:defRPr sz="3599">
                <a:solidFill>
                  <a:srgbClr val="68217A"/>
                </a:solidFill>
              </a:defRPr>
            </a:lvl1pPr>
            <a:lvl2pPr marL="530908" indent="-233082">
              <a:defRPr sz="2400"/>
            </a:lvl2pPr>
            <a:lvl3pPr marL="699245" indent="-168338">
              <a:tabLst/>
              <a:defRPr sz="2000"/>
            </a:lvl3pPr>
            <a:lvl4pPr marL="880530" indent="-181286">
              <a:defRPr/>
            </a:lvl4pPr>
            <a:lvl5pPr marL="1048866" indent="-168338">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2" y="1212853"/>
            <a:ext cx="5486399" cy="2536079"/>
          </a:xfrm>
        </p:spPr>
        <p:txBody>
          <a:bodyPr wrap="square">
            <a:spAutoFit/>
          </a:bodyPr>
          <a:lstStyle>
            <a:lvl1pPr marL="287199" indent="-287199">
              <a:spcBef>
                <a:spcPts val="1224"/>
              </a:spcBef>
              <a:buClr>
                <a:schemeClr val="tx1"/>
              </a:buClr>
              <a:buFont typeface="Arial" pitchFamily="34" charset="0"/>
              <a:buChar char="•"/>
              <a:defRPr sz="3599">
                <a:solidFill>
                  <a:srgbClr val="68217A"/>
                </a:solidFill>
              </a:defRPr>
            </a:lvl1pPr>
            <a:lvl2pPr marL="530908" indent="-233082">
              <a:defRPr sz="2400"/>
            </a:lvl2pPr>
            <a:lvl3pPr marL="699245" indent="-168338">
              <a:tabLst/>
              <a:defRPr sz="2000"/>
            </a:lvl3pPr>
            <a:lvl4pPr marL="880530" indent="-181286">
              <a:defRPr/>
            </a:lvl4pPr>
            <a:lvl5pPr marL="1048866" indent="-168338">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32452010"/>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3" y="1212853"/>
            <a:ext cx="5486399" cy="2536079"/>
          </a:xfrm>
        </p:spPr>
        <p:txBody>
          <a:bodyPr wrap="square">
            <a:spAutoFit/>
          </a:bodyPr>
          <a:lstStyle>
            <a:lvl1pPr marL="287199" indent="-287199">
              <a:spcBef>
                <a:spcPts val="1224"/>
              </a:spcBef>
              <a:buClr>
                <a:schemeClr val="tx2"/>
              </a:buClr>
              <a:buFont typeface="Arial" pitchFamily="34" charset="0"/>
              <a:buChar char="•"/>
              <a:defRPr sz="3599">
                <a:gradFill>
                  <a:gsLst>
                    <a:gs pos="1250">
                      <a:schemeClr val="tx2"/>
                    </a:gs>
                    <a:gs pos="99000">
                      <a:schemeClr val="tx2"/>
                    </a:gs>
                  </a:gsLst>
                  <a:lin ang="5400000" scaled="0"/>
                </a:gradFill>
              </a:defRPr>
            </a:lvl1pPr>
            <a:lvl2pPr marL="530908" indent="-233082">
              <a:defRPr sz="2400"/>
            </a:lvl2pPr>
            <a:lvl3pPr marL="699245" indent="-168338">
              <a:tabLst/>
              <a:defRPr sz="2000"/>
            </a:lvl3pPr>
            <a:lvl4pPr marL="880530" indent="-181286">
              <a:defRPr/>
            </a:lvl4pPr>
            <a:lvl5pPr marL="1048866" indent="-168338">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2" y="1212853"/>
            <a:ext cx="5486399" cy="2536079"/>
          </a:xfrm>
        </p:spPr>
        <p:txBody>
          <a:bodyPr wrap="square">
            <a:spAutoFit/>
          </a:bodyPr>
          <a:lstStyle>
            <a:lvl1pPr marL="287199" indent="-287199">
              <a:spcBef>
                <a:spcPts val="1224"/>
              </a:spcBef>
              <a:buClr>
                <a:schemeClr val="tx2"/>
              </a:buClr>
              <a:buFont typeface="Arial" pitchFamily="34" charset="0"/>
              <a:buChar char="•"/>
              <a:defRPr sz="3599">
                <a:gradFill>
                  <a:gsLst>
                    <a:gs pos="1250">
                      <a:schemeClr val="tx2"/>
                    </a:gs>
                    <a:gs pos="99000">
                      <a:schemeClr val="tx2"/>
                    </a:gs>
                  </a:gsLst>
                  <a:lin ang="5400000" scaled="0"/>
                </a:gradFill>
              </a:defRPr>
            </a:lvl1pPr>
            <a:lvl2pPr marL="530908" indent="-233082">
              <a:defRPr sz="2400"/>
            </a:lvl2pPr>
            <a:lvl3pPr marL="699245" indent="-168338">
              <a:tabLst/>
              <a:defRPr sz="2000"/>
            </a:lvl3pPr>
            <a:lvl4pPr marL="880530" indent="-181286">
              <a:defRPr/>
            </a:lvl4pPr>
            <a:lvl5pPr marL="1048866" indent="-168338">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79401255"/>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wo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1" y="2124075"/>
            <a:ext cx="5943600" cy="3657600"/>
          </a:xfr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2" indent="0">
              <a:buNone/>
              <a:tabLst/>
              <a:defRPr sz="2000">
                <a:solidFill>
                  <a:schemeClr val="bg1"/>
                </a:solidFill>
              </a:defRPr>
            </a:lvl3pPr>
            <a:lvl4pPr marL="460150" indent="0">
              <a:buNone/>
              <a:defRPr>
                <a:solidFill>
                  <a:schemeClr val="bg1"/>
                </a:solidFill>
              </a:defRPr>
            </a:lvl4pPr>
            <a:lvl5pPr marL="685467"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3"/>
          <p:cNvSpPr>
            <a:spLocks noGrp="1"/>
          </p:cNvSpPr>
          <p:nvPr>
            <p:ph type="body" sz="quarter" idx="11"/>
          </p:nvPr>
        </p:nvSpPr>
        <p:spPr>
          <a:xfrm>
            <a:off x="6216791" y="2124075"/>
            <a:ext cx="5943600" cy="3657600"/>
          </a:xfrm>
          <a:solidFill>
            <a:schemeClr val="accent4"/>
          </a:solidFill>
        </p:spPr>
        <p:txBody>
          <a:bodyPr wrap="square" tIns="146304" bIns="146304">
            <a:noAutofit/>
          </a:bodyPr>
          <a:lstStyle>
            <a:lvl1pPr marL="0" indent="0">
              <a:spcBef>
                <a:spcPts val="1224"/>
              </a:spcBef>
              <a:buClr>
                <a:schemeClr val="tx1"/>
              </a:buClr>
              <a:buFont typeface="Wingdings" pitchFamily="2" charset="2"/>
              <a:buNone/>
              <a:defRPr sz="3999">
                <a:solidFill>
                  <a:srgbClr val="FFFFFF"/>
                </a:solidFill>
              </a:defRPr>
            </a:lvl1pPr>
            <a:lvl2pPr marL="0" indent="0">
              <a:spcBef>
                <a:spcPts val="1080"/>
              </a:spcBef>
              <a:buNone/>
              <a:defRPr sz="2000">
                <a:solidFill>
                  <a:srgbClr val="FFFFFF"/>
                </a:solidFill>
              </a:defRPr>
            </a:lvl2pPr>
            <a:lvl3pPr marL="231662" indent="0">
              <a:buNone/>
              <a:tabLst/>
              <a:defRPr sz="2000">
                <a:solidFill>
                  <a:srgbClr val="FFFFFF"/>
                </a:solidFill>
              </a:defRPr>
            </a:lvl3pPr>
            <a:lvl4pPr marL="460150" indent="0">
              <a:buNone/>
              <a:defRPr>
                <a:solidFill>
                  <a:srgbClr val="FFFFFF"/>
                </a:solidFill>
              </a:defRPr>
            </a:lvl4pPr>
            <a:lvl5pPr marL="685467" indent="0">
              <a:buNone/>
              <a:tabLst/>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76702028"/>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hree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1" y="2124075"/>
            <a:ext cx="3913632" cy="3657600"/>
          </a:xfrm>
          <a:solidFill>
            <a:schemeClr val="accent2"/>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2" indent="0">
              <a:buNone/>
              <a:tabLst/>
              <a:defRPr sz="2000">
                <a:solidFill>
                  <a:schemeClr val="bg1"/>
                </a:solidFill>
              </a:defRPr>
            </a:lvl3pPr>
            <a:lvl4pPr marL="460150" indent="0">
              <a:buNone/>
              <a:defRPr>
                <a:solidFill>
                  <a:schemeClr val="bg1"/>
                </a:solidFill>
              </a:defRPr>
            </a:lvl4pPr>
            <a:lvl5pPr marL="685467"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4241641" y="2124075"/>
            <a:ext cx="3913632" cy="3657600"/>
          </a:xfrm>
          <a:solidFill>
            <a:schemeClr val="accent3"/>
          </a:solidFill>
          <a:ln>
            <a:noFill/>
          </a:ln>
        </p:spPr>
        <p:txBody>
          <a:bodyPr wrap="square" tIns="146304" bIns="146304">
            <a:noAutofit/>
          </a:bodyPr>
          <a:lstStyle>
            <a:lvl1pPr marL="0" indent="0">
              <a:spcBef>
                <a:spcPts val="1224"/>
              </a:spcBef>
              <a:buClr>
                <a:schemeClr val="tx1"/>
              </a:buClr>
              <a:buFont typeface="Wingdings" pitchFamily="2" charset="2"/>
              <a:buNone/>
              <a:defRPr sz="3999">
                <a:solidFill>
                  <a:schemeClr val="tx1"/>
                </a:solidFill>
              </a:defRPr>
            </a:lvl1pPr>
            <a:lvl2pPr marL="0" indent="0">
              <a:spcBef>
                <a:spcPts val="1080"/>
              </a:spcBef>
              <a:buNone/>
              <a:defRPr sz="2000">
                <a:solidFill>
                  <a:schemeClr val="tx1"/>
                </a:solidFill>
              </a:defRPr>
            </a:lvl2pPr>
            <a:lvl3pPr marL="231662" indent="0">
              <a:buNone/>
              <a:tabLst/>
              <a:defRPr sz="2000">
                <a:solidFill>
                  <a:schemeClr val="tx1"/>
                </a:solidFill>
              </a:defRPr>
            </a:lvl3pPr>
            <a:lvl4pPr marL="460150" indent="0">
              <a:buNone/>
              <a:defRPr>
                <a:solidFill>
                  <a:schemeClr val="tx1"/>
                </a:solidFill>
              </a:defRPr>
            </a:lvl4pPr>
            <a:lvl5pPr marL="685467" indent="0">
              <a:buNone/>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2"/>
          </p:nvPr>
        </p:nvSpPr>
        <p:spPr>
          <a:xfrm>
            <a:off x="8205661" y="2124075"/>
            <a:ext cx="3959352" cy="3657600"/>
          </a:xfr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2" indent="0">
              <a:buNone/>
              <a:tabLst/>
              <a:defRPr sz="2000">
                <a:solidFill>
                  <a:schemeClr val="bg1"/>
                </a:solidFill>
              </a:defRPr>
            </a:lvl3pPr>
            <a:lvl4pPr marL="460150" indent="0">
              <a:buNone/>
              <a:defRPr>
                <a:solidFill>
                  <a:schemeClr val="bg1"/>
                </a:solidFill>
              </a:defRPr>
            </a:lvl4pPr>
            <a:lvl5pPr marL="685467"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48789297"/>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Content Tile + Image">
    <p:spTree>
      <p:nvGrpSpPr>
        <p:cNvPr id="1" name=""/>
        <p:cNvGrpSpPr/>
        <p:nvPr/>
      </p:nvGrpSpPr>
      <p:grpSpPr>
        <a:xfrm>
          <a:off x="0" y="0"/>
          <a:ext cx="0" cy="0"/>
          <a:chOff x="0" y="0"/>
          <a:chExt cx="0" cy="0"/>
        </a:xfrm>
      </p:grpSpPr>
      <p:sp>
        <p:nvSpPr>
          <p:cNvPr id="7" name="Picture Placeholder 3"/>
          <p:cNvSpPr>
            <a:spLocks noGrp="1"/>
          </p:cNvSpPr>
          <p:nvPr>
            <p:ph type="pic" sz="quarter" idx="14"/>
          </p:nvPr>
        </p:nvSpPr>
        <p:spPr>
          <a:xfrm>
            <a:off x="4169891" y="2122133"/>
            <a:ext cx="7995121" cy="742131"/>
          </a:xfrm>
        </p:spPr>
        <p:txBody>
          <a:bodyPr/>
          <a:lstStyle/>
          <a:p>
            <a:endParaRPr lang="en-US" dirty="0"/>
          </a:p>
        </p:txBody>
      </p:sp>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1" y="2124075"/>
            <a:ext cx="3913632" cy="3657600"/>
          </a:xfrm>
          <a:solidFill>
            <a:schemeClr val="accent2"/>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2" indent="0">
              <a:buNone/>
              <a:tabLst/>
              <a:defRPr sz="2000">
                <a:solidFill>
                  <a:schemeClr val="bg1"/>
                </a:solidFill>
              </a:defRPr>
            </a:lvl3pPr>
            <a:lvl4pPr marL="460150" indent="0">
              <a:buNone/>
              <a:defRPr>
                <a:solidFill>
                  <a:schemeClr val="bg1"/>
                </a:solidFill>
              </a:defRPr>
            </a:lvl4pPr>
            <a:lvl5pPr marL="685467"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9173966"/>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17695508"/>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Emphasis Content">
    <p:bg>
      <p:bgPr>
        <a:solidFill>
          <a:schemeClr val="accent2"/>
        </a:solidFill>
        <a:effectLst/>
      </p:bgPr>
    </p:bg>
    <p:spTree>
      <p:nvGrpSpPr>
        <p:cNvPr id="1" name=""/>
        <p:cNvGrpSpPr/>
        <p:nvPr/>
      </p:nvGrpSpPr>
      <p:grpSpPr>
        <a:xfrm>
          <a:off x="0" y="0"/>
          <a:ext cx="0" cy="0"/>
          <a:chOff x="0" y="0"/>
          <a:chExt cx="0" cy="0"/>
        </a:xfrm>
      </p:grpSpPr>
      <p:sp>
        <p:nvSpPr>
          <p:cNvPr id="5" name="Text Placeholder 3"/>
          <p:cNvSpPr>
            <a:spLocks noGrp="1"/>
          </p:cNvSpPr>
          <p:nvPr>
            <p:ph type="body" sz="quarter" idx="10"/>
          </p:nvPr>
        </p:nvSpPr>
        <p:spPr>
          <a:xfrm>
            <a:off x="274642" y="2124075"/>
            <a:ext cx="11887200" cy="1353136"/>
          </a:xfrm>
        </p:spPr>
        <p:txBody>
          <a:bodyPr wrap="square">
            <a:spAutoFit/>
          </a:bodyPr>
          <a:lstStyle>
            <a:lvl1pPr marL="0" indent="0">
              <a:spcBef>
                <a:spcPts val="1224"/>
              </a:spcBef>
              <a:buClr>
                <a:schemeClr val="tx1"/>
              </a:buClr>
              <a:buFont typeface="Wingdings" pitchFamily="2" charset="2"/>
              <a:buNone/>
              <a:defRPr sz="5399">
                <a:solidFill>
                  <a:schemeClr val="tx1"/>
                </a:solidFill>
              </a:defRPr>
            </a:lvl1pPr>
            <a:lvl2pPr marL="0" indent="0">
              <a:spcBef>
                <a:spcPts val="1080"/>
              </a:spcBef>
              <a:buNone/>
              <a:defRPr sz="2000">
                <a:solidFill>
                  <a:schemeClr val="tx1"/>
                </a:solidFill>
              </a:defRPr>
            </a:lvl2pPr>
            <a:lvl3pPr marL="231662" indent="0">
              <a:buNone/>
              <a:tabLst/>
              <a:defRPr sz="2000">
                <a:solidFill>
                  <a:schemeClr val="tx1"/>
                </a:solidFill>
              </a:defRPr>
            </a:lvl3pPr>
            <a:lvl4pPr marL="460150" indent="0">
              <a:buNone/>
              <a:defRPr>
                <a:solidFill>
                  <a:schemeClr val="tx1"/>
                </a:solidFill>
              </a:defRPr>
            </a:lvl4pPr>
            <a:lvl5pPr marL="685467" indent="0">
              <a:buNone/>
              <a:tabLst/>
              <a:defRPr>
                <a:solidFill>
                  <a:schemeClr val="tx1"/>
                </a:solidFill>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345661955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Emphasis Content One Tile">
    <p:bg>
      <p:bgPr>
        <a:solidFill>
          <a:schemeClr val="accent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2"/>
          </p:nvPr>
        </p:nvSpPr>
        <p:spPr>
          <a:xfrm>
            <a:off x="8205661" y="2124075"/>
            <a:ext cx="3959352" cy="3657600"/>
          </a:xfrm>
          <a:solidFill>
            <a:schemeClr val="accent3"/>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2" indent="0">
              <a:buNone/>
              <a:tabLst/>
              <a:defRPr sz="2000">
                <a:solidFill>
                  <a:schemeClr val="bg1"/>
                </a:solidFill>
              </a:defRPr>
            </a:lvl3pPr>
            <a:lvl4pPr marL="460150" indent="0">
              <a:buNone/>
              <a:defRPr>
                <a:solidFill>
                  <a:schemeClr val="bg1"/>
                </a:solidFill>
              </a:defRPr>
            </a:lvl4pPr>
            <a:lvl5pPr marL="685467"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0"/>
          </p:nvPr>
        </p:nvSpPr>
        <p:spPr>
          <a:xfrm>
            <a:off x="274642" y="2124076"/>
            <a:ext cx="7315200" cy="3048472"/>
          </a:xfrm>
        </p:spPr>
        <p:txBody>
          <a:bodyPr wrap="square">
            <a:spAutoFit/>
          </a:bodyPr>
          <a:lstStyle>
            <a:lvl1pPr marL="0" indent="0">
              <a:spcBef>
                <a:spcPts val="1224"/>
              </a:spcBef>
              <a:buClr>
                <a:schemeClr val="tx1"/>
              </a:buClr>
              <a:buFont typeface="Wingdings" pitchFamily="2" charset="2"/>
              <a:buNone/>
              <a:defRPr sz="5399">
                <a:solidFill>
                  <a:schemeClr val="tx1"/>
                </a:solidFill>
              </a:defRPr>
            </a:lvl1pPr>
            <a:lvl2pPr marL="0" indent="0">
              <a:spcBef>
                <a:spcPts val="1080"/>
              </a:spcBef>
              <a:buNone/>
              <a:defRPr sz="2000">
                <a:solidFill>
                  <a:schemeClr val="tx1"/>
                </a:solidFill>
              </a:defRPr>
            </a:lvl2pPr>
            <a:lvl3pPr marL="231662" indent="0">
              <a:buNone/>
              <a:tabLst/>
              <a:defRPr sz="2000">
                <a:solidFill>
                  <a:schemeClr val="tx1"/>
                </a:solidFill>
              </a:defRPr>
            </a:lvl3pPr>
            <a:lvl4pPr marL="460150" indent="0">
              <a:buNone/>
              <a:defRPr>
                <a:solidFill>
                  <a:schemeClr val="tx1"/>
                </a:solidFill>
              </a:defRPr>
            </a:lvl4pPr>
            <a:lvl5pPr marL="685467" indent="0">
              <a:buNone/>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9332416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7959926"/>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Four Content Tile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3" y="1212850"/>
            <a:ext cx="5486399" cy="3048472"/>
          </a:xfrm>
        </p:spPr>
        <p:txBody>
          <a:bodyPr wrap="square">
            <a:spAutoFit/>
          </a:bodyPr>
          <a:lstStyle>
            <a:lvl1pPr marL="0" indent="0">
              <a:spcBef>
                <a:spcPts val="1224"/>
              </a:spcBef>
              <a:buClr>
                <a:schemeClr val="tx1"/>
              </a:buClr>
              <a:buFont typeface="Wingdings" pitchFamily="2" charset="2"/>
              <a:buNone/>
              <a:defRPr sz="5399">
                <a:solidFill>
                  <a:schemeClr val="accent2"/>
                </a:solidFill>
              </a:defRPr>
            </a:lvl1pPr>
            <a:lvl2pPr marL="0" indent="0">
              <a:spcBef>
                <a:spcPts val="1080"/>
              </a:spcBef>
              <a:buNone/>
              <a:defRPr sz="2000"/>
            </a:lvl2pPr>
            <a:lvl3pPr marL="231662" indent="0">
              <a:buNone/>
              <a:tabLst/>
              <a:defRPr sz="2000"/>
            </a:lvl3pPr>
            <a:lvl4pPr marL="460150" indent="0">
              <a:buNone/>
              <a:defRPr/>
            </a:lvl4pPr>
            <a:lvl5pPr marL="685467"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1"/>
          </p:nvPr>
        </p:nvSpPr>
        <p:spPr>
          <a:xfrm>
            <a:off x="6672263" y="1200150"/>
            <a:ext cx="2697480" cy="2697480"/>
          </a:xfrm>
          <a:solidFill>
            <a:srgbClr val="55C5E9"/>
          </a:solidFill>
        </p:spPr>
        <p:txBody>
          <a:bodyPr wrap="square" tIns="146304" bIns="146304">
            <a:noAutofit/>
          </a:bodyPr>
          <a:lstStyle>
            <a:lvl1pPr marL="0" indent="0">
              <a:spcBef>
                <a:spcPts val="1224"/>
              </a:spcBef>
              <a:buClr>
                <a:schemeClr val="tx1"/>
              </a:buClr>
              <a:buFont typeface="Wingdings" pitchFamily="2" charset="2"/>
              <a:buNone/>
              <a:defRPr sz="3999">
                <a:solidFill>
                  <a:schemeClr val="tx1"/>
                </a:solidFill>
              </a:defRPr>
            </a:lvl1pPr>
            <a:lvl2pPr marL="0" indent="0">
              <a:spcBef>
                <a:spcPts val="1080"/>
              </a:spcBef>
              <a:buNone/>
              <a:defRPr sz="2000">
                <a:solidFill>
                  <a:schemeClr val="tx1"/>
                </a:solidFill>
              </a:defRPr>
            </a:lvl2pPr>
            <a:lvl3pPr marL="231662" indent="0">
              <a:buNone/>
              <a:tabLst/>
              <a:defRPr sz="2000">
                <a:solidFill>
                  <a:schemeClr val="bg1"/>
                </a:solidFill>
              </a:defRPr>
            </a:lvl3pPr>
            <a:lvl4pPr marL="460150" indent="0">
              <a:buNone/>
              <a:defRPr>
                <a:solidFill>
                  <a:schemeClr val="bg1"/>
                </a:solidFill>
              </a:defRPr>
            </a:lvl4pPr>
            <a:lvl5pPr marL="685467" indent="0">
              <a:buNone/>
              <a:tabLst/>
              <a:defRPr>
                <a:solidFill>
                  <a:schemeClr val="bg1"/>
                </a:solidFill>
              </a:defRPr>
            </a:lvl5pPr>
          </a:lstStyle>
          <a:p>
            <a:pPr lvl="0"/>
            <a:r>
              <a:rPr lang="en-US" dirty="0"/>
              <a:t>Click to edit Master text styles</a:t>
            </a:r>
          </a:p>
          <a:p>
            <a:pPr lvl="1"/>
            <a:r>
              <a:rPr lang="en-US" dirty="0"/>
              <a:t>Second level</a:t>
            </a:r>
          </a:p>
        </p:txBody>
      </p:sp>
      <p:sp>
        <p:nvSpPr>
          <p:cNvPr id="7" name="Text Placeholder 3"/>
          <p:cNvSpPr>
            <a:spLocks noGrp="1"/>
          </p:cNvSpPr>
          <p:nvPr>
            <p:ph type="body" sz="quarter" idx="12"/>
          </p:nvPr>
        </p:nvSpPr>
        <p:spPr>
          <a:xfrm>
            <a:off x="9423400" y="1200150"/>
            <a:ext cx="2743200" cy="2697480"/>
          </a:xfrm>
          <a:solidFill>
            <a:schemeClr val="accent2"/>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2" indent="0">
              <a:buNone/>
              <a:tabLst/>
              <a:defRPr sz="2000">
                <a:solidFill>
                  <a:schemeClr val="bg1"/>
                </a:solidFill>
              </a:defRPr>
            </a:lvl3pPr>
            <a:lvl4pPr marL="460150" indent="0">
              <a:buNone/>
              <a:defRPr>
                <a:solidFill>
                  <a:schemeClr val="bg1"/>
                </a:solidFill>
              </a:defRPr>
            </a:lvl4pPr>
            <a:lvl5pPr marL="685467" indent="0">
              <a:buNone/>
              <a:tabLst/>
              <a:defRPr>
                <a:solidFill>
                  <a:schemeClr val="bg1"/>
                </a:solidFill>
              </a:defRPr>
            </a:lvl5pPr>
          </a:lstStyle>
          <a:p>
            <a:pPr lvl="0"/>
            <a:r>
              <a:rPr lang="en-US" dirty="0"/>
              <a:t>Click to edit Master text styles</a:t>
            </a:r>
          </a:p>
          <a:p>
            <a:pPr lvl="1"/>
            <a:r>
              <a:rPr lang="en-US" dirty="0"/>
              <a:t>Second level</a:t>
            </a:r>
          </a:p>
        </p:txBody>
      </p:sp>
      <p:sp>
        <p:nvSpPr>
          <p:cNvPr id="8" name="Text Placeholder 3"/>
          <p:cNvSpPr>
            <a:spLocks noGrp="1"/>
          </p:cNvSpPr>
          <p:nvPr>
            <p:ph type="body" sz="quarter" idx="13"/>
          </p:nvPr>
        </p:nvSpPr>
        <p:spPr>
          <a:xfrm>
            <a:off x="6672263" y="3944938"/>
            <a:ext cx="2697480" cy="2743200"/>
          </a:xfr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2" indent="0">
              <a:buNone/>
              <a:tabLst/>
              <a:defRPr sz="2000">
                <a:solidFill>
                  <a:schemeClr val="bg1"/>
                </a:solidFill>
              </a:defRPr>
            </a:lvl3pPr>
            <a:lvl4pPr marL="460150" indent="0">
              <a:buNone/>
              <a:defRPr>
                <a:solidFill>
                  <a:schemeClr val="bg1"/>
                </a:solidFill>
              </a:defRPr>
            </a:lvl4pPr>
            <a:lvl5pPr marL="685467" indent="0">
              <a:buNone/>
              <a:tabLst/>
              <a:defRPr>
                <a:solidFill>
                  <a:schemeClr val="bg1"/>
                </a:solidFill>
              </a:defRPr>
            </a:lvl5pPr>
          </a:lstStyle>
          <a:p>
            <a:pPr lvl="0"/>
            <a:r>
              <a:rPr lang="en-US" dirty="0"/>
              <a:t>Click to edit Master text styles</a:t>
            </a:r>
          </a:p>
          <a:p>
            <a:pPr lvl="1"/>
            <a:r>
              <a:rPr lang="en-US" dirty="0"/>
              <a:t>Second level</a:t>
            </a:r>
          </a:p>
        </p:txBody>
      </p:sp>
      <p:sp>
        <p:nvSpPr>
          <p:cNvPr id="9" name="Text Placeholder 3"/>
          <p:cNvSpPr>
            <a:spLocks noGrp="1"/>
          </p:cNvSpPr>
          <p:nvPr>
            <p:ph type="body" sz="quarter" idx="14"/>
          </p:nvPr>
        </p:nvSpPr>
        <p:spPr>
          <a:xfrm>
            <a:off x="9423400" y="3944938"/>
            <a:ext cx="2743200" cy="2743200"/>
          </a:xfrm>
          <a:solidFill>
            <a:schemeClr val="accent5"/>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2" indent="0">
              <a:buNone/>
              <a:tabLst/>
              <a:defRPr sz="2000">
                <a:solidFill>
                  <a:schemeClr val="bg1"/>
                </a:solidFill>
              </a:defRPr>
            </a:lvl3pPr>
            <a:lvl4pPr marL="460150" indent="0">
              <a:buNone/>
              <a:defRPr>
                <a:solidFill>
                  <a:schemeClr val="bg1"/>
                </a:solidFill>
              </a:defRPr>
            </a:lvl4pPr>
            <a:lvl5pPr marL="685467" indent="0">
              <a:buNone/>
              <a:tabLst/>
              <a:defRPr>
                <a:solidFill>
                  <a:schemeClr val="bg1"/>
                </a:solidFill>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3433619527"/>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4_Section Title Accent Color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6"/>
            <a:ext cx="11887200" cy="1831975"/>
          </a:xfrm>
          <a:noFill/>
        </p:spPr>
        <p:txBody>
          <a:bodyPr tIns="91413" bIns="91413" anchor="t" anchorCtr="0"/>
          <a:lstStyle>
            <a:lvl1pPr>
              <a:defRPr sz="8799"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0626563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6"/>
            <a:ext cx="11887200" cy="1831975"/>
          </a:xfrm>
          <a:noFill/>
        </p:spPr>
        <p:txBody>
          <a:bodyPr tIns="91413" bIns="91413" anchor="t" anchorCtr="0"/>
          <a:lstStyle>
            <a:lvl1pPr>
              <a:defRPr sz="8799"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640450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6"/>
            <a:ext cx="11887200" cy="1831975"/>
          </a:xfrm>
          <a:noFill/>
        </p:spPr>
        <p:txBody>
          <a:bodyPr tIns="91413" bIns="91413" anchor="t" anchorCtr="0"/>
          <a:lstStyle>
            <a:lvl1pPr>
              <a:defRPr sz="8799" spc="-100" baseline="0">
                <a:solidFill>
                  <a:schemeClr val="bg1"/>
                </a:solidFill>
              </a:defRPr>
            </a:lvl1pPr>
          </a:lstStyle>
          <a:p>
            <a:r>
              <a:rPr lang="en-US" dirty="0"/>
              <a:t>Section title</a:t>
            </a:r>
          </a:p>
        </p:txBody>
      </p:sp>
    </p:spTree>
    <p:extLst>
      <p:ext uri="{BB962C8B-B14F-4D97-AF65-F5344CB8AC3E}">
        <p14:creationId xmlns:p14="http://schemas.microsoft.com/office/powerpoint/2010/main" val="42187162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7396033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927428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481602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7479061"/>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4"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0" tIns="46620" rIns="46620" bIns="46620" numCol="1" spcCol="0" rtlCol="0" fromWordArt="0" anchor="ctr" anchorCtr="0" forceAA="0" compatLnSpc="1">
            <a:prstTxWarp prst="textNoShape">
              <a:avLst/>
            </a:prstTxWarp>
            <a:noAutofit/>
          </a:bodyPr>
          <a:lstStyle/>
          <a:p>
            <a:pPr algn="ctr" defTabSz="932020" fontAlgn="base">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41" y="1221161"/>
            <a:ext cx="11887199" cy="2022517"/>
          </a:xfrm>
        </p:spPr>
        <p:txBody>
          <a:bodyPr/>
          <a:lstStyle>
            <a:lvl1pPr marL="0" indent="0">
              <a:buNone/>
              <a:defRPr sz="3299">
                <a:gradFill>
                  <a:gsLst>
                    <a:gs pos="1250">
                      <a:srgbClr val="000000"/>
                    </a:gs>
                    <a:gs pos="100000">
                      <a:srgbClr val="000000"/>
                    </a:gs>
                  </a:gsLst>
                  <a:lin ang="5400000" scaled="0"/>
                </a:gradFill>
                <a:latin typeface="Segoe UI" pitchFamily="34" charset="0"/>
                <a:cs typeface="Segoe UI" pitchFamily="34" charset="0"/>
              </a:defRPr>
            </a:lvl1pPr>
            <a:lvl2pPr marL="346385" indent="0">
              <a:buNone/>
              <a:defRPr>
                <a:gradFill>
                  <a:gsLst>
                    <a:gs pos="1250">
                      <a:srgbClr val="000000"/>
                    </a:gs>
                    <a:gs pos="100000">
                      <a:srgbClr val="000000"/>
                    </a:gs>
                  </a:gsLst>
                  <a:lin ang="5400000" scaled="0"/>
                </a:gradFill>
                <a:latin typeface="Segoe UI" pitchFamily="34" charset="0"/>
                <a:cs typeface="Segoe UI" pitchFamily="34" charset="0"/>
              </a:defRPr>
            </a:lvl2pPr>
            <a:lvl3pPr marL="584324" indent="0">
              <a:buNone/>
              <a:defRPr>
                <a:gradFill>
                  <a:gsLst>
                    <a:gs pos="1250">
                      <a:srgbClr val="000000"/>
                    </a:gs>
                    <a:gs pos="100000">
                      <a:srgbClr val="000000"/>
                    </a:gs>
                  </a:gsLst>
                  <a:lin ang="5400000" scaled="0"/>
                </a:gradFill>
                <a:latin typeface="Segoe UI" pitchFamily="34" charset="0"/>
                <a:cs typeface="Segoe UI" pitchFamily="34" charset="0"/>
              </a:defRPr>
            </a:lvl3pPr>
            <a:lvl4pPr marL="814168" indent="0">
              <a:buNone/>
              <a:defRPr>
                <a:gradFill>
                  <a:gsLst>
                    <a:gs pos="1250">
                      <a:srgbClr val="000000"/>
                    </a:gs>
                    <a:gs pos="100000">
                      <a:srgbClr val="000000"/>
                    </a:gs>
                  </a:gsLst>
                  <a:lin ang="5400000" scaled="0"/>
                </a:gradFill>
                <a:latin typeface="Segoe UI" pitchFamily="34" charset="0"/>
                <a:cs typeface="Segoe UI" pitchFamily="34" charset="0"/>
              </a:defRPr>
            </a:lvl4pPr>
            <a:lvl5pPr marL="1050486"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75995029"/>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2"/>
            <a:ext cx="11887200" cy="2443746"/>
          </a:xfrm>
          <a:prstGeom prst="rect">
            <a:avLst/>
          </a:prstGeom>
        </p:spPr>
        <p:txBody>
          <a:bodyPr/>
          <a:lstStyle>
            <a:lvl1pPr marL="290373" indent="-290373">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224" indent="-280851">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593" indent="-29037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082" indent="-228489">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573" indent="-228489">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12" tIns="77705" rIns="155412" bIns="77705"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30752565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60568471"/>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userDrawn="1">
  <p:cSld name="General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3" y="1212850"/>
            <a:ext cx="11887200" cy="1817451"/>
          </a:xfrm>
        </p:spPr>
        <p:txBody>
          <a:bodyPr>
            <a:spAutoFit/>
          </a:bodyPr>
          <a:lstStyle>
            <a:lvl1pPr marL="0" indent="0">
              <a:buNone/>
              <a:defRPr sz="3264" b="1">
                <a:solidFill>
                  <a:srgbClr val="151515"/>
                </a:solidFill>
              </a:defRPr>
            </a:lvl1pPr>
            <a:lvl2pPr marL="0" indent="0">
              <a:lnSpc>
                <a:spcPct val="100000"/>
              </a:lnSpc>
              <a:spcBef>
                <a:spcPts val="0"/>
              </a:spcBef>
              <a:buNone/>
              <a:defRPr sz="2040"/>
            </a:lvl2pPr>
            <a:lvl3pPr marL="176447" indent="-176447">
              <a:defRPr sz="1836"/>
            </a:lvl3pPr>
            <a:lvl4pPr marL="409552" indent="-176447">
              <a:defRPr sz="1632"/>
            </a:lvl4pPr>
            <a:lvl5pPr marL="642656" indent="-176447">
              <a:defRPr sz="1632"/>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27326770"/>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userDrawn="1">
  <p:cSld name="Blue column">
    <p:spTree>
      <p:nvGrpSpPr>
        <p:cNvPr id="1" name=""/>
        <p:cNvGrpSpPr/>
        <p:nvPr/>
      </p:nvGrpSpPr>
      <p:grpSpPr>
        <a:xfrm>
          <a:off x="0" y="0"/>
          <a:ext cx="0" cy="0"/>
          <a:chOff x="0" y="0"/>
          <a:chExt cx="0" cy="0"/>
        </a:xfrm>
      </p:grpSpPr>
      <p:sp>
        <p:nvSpPr>
          <p:cNvPr id="3" name="Rectangle 2"/>
          <p:cNvSpPr/>
          <p:nvPr userDrawn="1"/>
        </p:nvSpPr>
        <p:spPr bwMode="auto">
          <a:xfrm>
            <a:off x="887" y="994"/>
            <a:ext cx="6212471" cy="6992540"/>
          </a:xfrm>
          <a:prstGeom prst="rect">
            <a:avLst/>
          </a:prstGeom>
          <a:solidFill>
            <a:srgbClr val="1B5CA9"/>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429585" tIns="2102226" rIns="182802" bIns="146241" numCol="1" rtlCol="0" anchor="t" anchorCtr="0" compatLnSpc="1">
            <a:prstTxWarp prst="textNoShape">
              <a:avLst/>
            </a:prstTxWarp>
          </a:bodyPr>
          <a:lstStyle/>
          <a:p>
            <a:pPr defTabSz="932049">
              <a:lnSpc>
                <a:spcPct val="90000"/>
              </a:lnSpc>
              <a:spcBef>
                <a:spcPts val="1801"/>
              </a:spcBef>
            </a:pPr>
            <a:endParaRPr lang="en-US" sz="3198" b="1" dirty="0">
              <a:solidFill>
                <a:srgbClr val="FFFFFF"/>
              </a:solidFill>
              <a:ea typeface="ＭＳ Ｐゴシック" charset="0"/>
            </a:endParaRPr>
          </a:p>
          <a:p>
            <a:pPr defTabSz="932049">
              <a:lnSpc>
                <a:spcPct val="90000"/>
              </a:lnSpc>
              <a:spcBef>
                <a:spcPts val="1801"/>
              </a:spcBef>
            </a:pPr>
            <a:endParaRPr lang="en-US" sz="3198" b="1" dirty="0">
              <a:solidFill>
                <a:srgbClr val="FFFFFF"/>
              </a:solidFill>
              <a:ea typeface="ＭＳ Ｐゴシック" charset="0"/>
            </a:endParaRPr>
          </a:p>
          <a:p>
            <a:pPr defTabSz="932049">
              <a:lnSpc>
                <a:spcPct val="90000"/>
              </a:lnSpc>
              <a:spcBef>
                <a:spcPts val="1801"/>
              </a:spcBef>
            </a:pPr>
            <a:endParaRPr lang="en-US" sz="3198" b="1" dirty="0">
              <a:solidFill>
                <a:srgbClr val="FFFFFF"/>
              </a:solidFill>
              <a:ea typeface="ＭＳ Ｐゴシック" charset="0"/>
            </a:endParaRPr>
          </a:p>
          <a:p>
            <a:pPr defTabSz="932049">
              <a:lnSpc>
                <a:spcPct val="90000"/>
              </a:lnSpc>
              <a:spcBef>
                <a:spcPts val="1801"/>
              </a:spcBef>
            </a:pPr>
            <a:endParaRPr lang="en-US" sz="3198" dirty="0">
              <a:solidFill>
                <a:srgbClr val="FFFFFF"/>
              </a:solidFill>
              <a:latin typeface="Segoe UI Light"/>
              <a:ea typeface="ＭＳ Ｐゴシック" charset="0"/>
            </a:endParaRPr>
          </a:p>
        </p:txBody>
      </p:sp>
      <p:sp>
        <p:nvSpPr>
          <p:cNvPr id="2" name="Title 1"/>
          <p:cNvSpPr>
            <a:spLocks noGrp="1"/>
          </p:cNvSpPr>
          <p:nvPr>
            <p:ph type="title"/>
          </p:nvPr>
        </p:nvSpPr>
        <p:spPr>
          <a:xfrm>
            <a:off x="274640" y="295279"/>
            <a:ext cx="5638905" cy="917575"/>
          </a:xfrm>
        </p:spPr>
        <p:txBody>
          <a:bodyPr/>
          <a:lstStyle>
            <a:lvl1pPr>
              <a:defRPr sz="4896">
                <a:solidFill>
                  <a:schemeClr val="bg1"/>
                </a:solidFill>
              </a:defRPr>
            </a:lvl1pPr>
          </a:lstStyle>
          <a:p>
            <a:r>
              <a:rPr lang="en-US" dirty="0"/>
              <a:t>Click to edit Master title style</a:t>
            </a:r>
          </a:p>
        </p:txBody>
      </p:sp>
      <p:sp>
        <p:nvSpPr>
          <p:cNvPr id="13" name="Text Placeholder 3"/>
          <p:cNvSpPr>
            <a:spLocks noGrp="1"/>
          </p:cNvSpPr>
          <p:nvPr>
            <p:ph type="body" sz="quarter" idx="10"/>
          </p:nvPr>
        </p:nvSpPr>
        <p:spPr>
          <a:xfrm>
            <a:off x="274640" y="1230441"/>
            <a:ext cx="5638903" cy="1860351"/>
          </a:xfrm>
        </p:spPr>
        <p:txBody>
          <a:bodyPr wrap="square">
            <a:spAutoFit/>
          </a:bodyPr>
          <a:lstStyle>
            <a:lvl1pPr marL="0" indent="0">
              <a:lnSpc>
                <a:spcPct val="100000"/>
              </a:lnSpc>
              <a:spcBef>
                <a:spcPts val="612"/>
              </a:spcBef>
              <a:spcAft>
                <a:spcPts val="204"/>
              </a:spcAft>
              <a:buNone/>
              <a:defRPr sz="3264" b="1">
                <a:solidFill>
                  <a:schemeClr val="bg1"/>
                </a:solidFill>
              </a:defRPr>
            </a:lvl1pPr>
            <a:lvl2pPr marL="0" indent="0">
              <a:lnSpc>
                <a:spcPct val="90000"/>
              </a:lnSpc>
              <a:spcBef>
                <a:spcPts val="408"/>
              </a:spcBef>
              <a:spcAft>
                <a:spcPts val="612"/>
              </a:spcAft>
              <a:buNone/>
              <a:defRPr sz="1836" i="1">
                <a:solidFill>
                  <a:schemeClr val="bg1"/>
                </a:solidFill>
              </a:defRPr>
            </a:lvl2pPr>
            <a:lvl3pPr marL="176447" indent="-176447">
              <a:spcBef>
                <a:spcPts val="0"/>
              </a:spcBef>
              <a:spcAft>
                <a:spcPts val="204"/>
              </a:spcAft>
              <a:defRPr sz="1836">
                <a:solidFill>
                  <a:schemeClr val="bg1">
                    <a:lumMod val="85000"/>
                  </a:schemeClr>
                </a:solidFill>
              </a:defRPr>
            </a:lvl3pPr>
            <a:lvl4pPr marL="409552" indent="-176447">
              <a:spcBef>
                <a:spcPts val="0"/>
              </a:spcBef>
              <a:spcAft>
                <a:spcPts val="204"/>
              </a:spcAft>
              <a:defRPr sz="1632">
                <a:solidFill>
                  <a:schemeClr val="bg1">
                    <a:lumMod val="85000"/>
                  </a:schemeClr>
                </a:solidFill>
              </a:defRPr>
            </a:lvl4pPr>
            <a:lvl5pPr marL="642656" indent="-176447">
              <a:spcBef>
                <a:spcPts val="0"/>
              </a:spcBef>
              <a:spcAft>
                <a:spcPts val="204"/>
              </a:spcAft>
              <a:defRPr sz="1632">
                <a:solidFill>
                  <a:schemeClr val="bg1">
                    <a:lumMod val="8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80231334"/>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56627" y="372395"/>
            <a:ext cx="10726460" cy="1351952"/>
          </a:xfrm>
        </p:spPr>
        <p:txBody>
          <a:bodyPr/>
          <a:lstStyle/>
          <a:p>
            <a:r>
              <a:rPr lang="en-US"/>
              <a:t>Click to edit Master title style</a:t>
            </a:r>
          </a:p>
        </p:txBody>
      </p:sp>
      <p:sp>
        <p:nvSpPr>
          <p:cNvPr id="3" name="Text Placeholder 2"/>
          <p:cNvSpPr>
            <a:spLocks noGrp="1"/>
          </p:cNvSpPr>
          <p:nvPr>
            <p:ph type="body" idx="1"/>
          </p:nvPr>
        </p:nvSpPr>
        <p:spPr>
          <a:xfrm>
            <a:off x="856629" y="2031267"/>
            <a:ext cx="5261211" cy="523679"/>
          </a:xfrm>
        </p:spPr>
        <p:txBody>
          <a:bodyPr anchor="b"/>
          <a:lstStyle>
            <a:lvl1pPr marL="0" indent="0">
              <a:buNone/>
              <a:defRPr sz="2448" b="1"/>
            </a:lvl1pPr>
            <a:lvl2pPr marL="466209" indent="0">
              <a:buNone/>
              <a:defRPr sz="2040" b="1"/>
            </a:lvl2pPr>
            <a:lvl3pPr marL="932418" indent="0">
              <a:buNone/>
              <a:defRPr sz="1836" b="1"/>
            </a:lvl3pPr>
            <a:lvl4pPr marL="1398627" indent="0">
              <a:buNone/>
              <a:defRPr sz="1632" b="1"/>
            </a:lvl4pPr>
            <a:lvl5pPr marL="1864835" indent="0">
              <a:buNone/>
              <a:defRPr sz="1632" b="1"/>
            </a:lvl5pPr>
            <a:lvl6pPr marL="2331044" indent="0">
              <a:buNone/>
              <a:defRPr sz="1632" b="1"/>
            </a:lvl6pPr>
            <a:lvl7pPr marL="2797253" indent="0">
              <a:buNone/>
              <a:defRPr sz="1632" b="1"/>
            </a:lvl7pPr>
            <a:lvl8pPr marL="3263461" indent="0">
              <a:buNone/>
              <a:defRPr sz="1632" b="1"/>
            </a:lvl8pPr>
            <a:lvl9pPr marL="3729669" indent="0">
              <a:buNone/>
              <a:defRPr sz="1632" b="1"/>
            </a:lvl9pPr>
          </a:lstStyle>
          <a:p>
            <a:pPr lvl="0"/>
            <a:r>
              <a:rPr lang="en-US"/>
              <a:t>Click to edit Master text styles</a:t>
            </a:r>
          </a:p>
        </p:txBody>
      </p:sp>
      <p:sp>
        <p:nvSpPr>
          <p:cNvPr id="4" name="Content Placeholder 3"/>
          <p:cNvSpPr>
            <a:spLocks noGrp="1"/>
          </p:cNvSpPr>
          <p:nvPr>
            <p:ph sz="half" idx="2"/>
          </p:nvPr>
        </p:nvSpPr>
        <p:spPr>
          <a:xfrm>
            <a:off x="856629" y="2554944"/>
            <a:ext cx="5261211" cy="26468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95965" y="2031267"/>
            <a:ext cx="5287122" cy="523679"/>
          </a:xfrm>
        </p:spPr>
        <p:txBody>
          <a:bodyPr anchor="b"/>
          <a:lstStyle>
            <a:lvl1pPr marL="0" indent="0">
              <a:buNone/>
              <a:defRPr sz="2448" b="1"/>
            </a:lvl1pPr>
            <a:lvl2pPr marL="466209" indent="0">
              <a:buNone/>
              <a:defRPr sz="2040" b="1"/>
            </a:lvl2pPr>
            <a:lvl3pPr marL="932418" indent="0">
              <a:buNone/>
              <a:defRPr sz="1836" b="1"/>
            </a:lvl3pPr>
            <a:lvl4pPr marL="1398627" indent="0">
              <a:buNone/>
              <a:defRPr sz="1632" b="1"/>
            </a:lvl4pPr>
            <a:lvl5pPr marL="1864835" indent="0">
              <a:buNone/>
              <a:defRPr sz="1632" b="1"/>
            </a:lvl5pPr>
            <a:lvl6pPr marL="2331044" indent="0">
              <a:buNone/>
              <a:defRPr sz="1632" b="1"/>
            </a:lvl6pPr>
            <a:lvl7pPr marL="2797253" indent="0">
              <a:buNone/>
              <a:defRPr sz="1632" b="1"/>
            </a:lvl7pPr>
            <a:lvl8pPr marL="3263461" indent="0">
              <a:buNone/>
              <a:defRPr sz="1632" b="1"/>
            </a:lvl8pPr>
            <a:lvl9pPr marL="3729669" indent="0">
              <a:buNone/>
              <a:defRPr sz="1632" b="1"/>
            </a:lvl9pPr>
          </a:lstStyle>
          <a:p>
            <a:pPr lvl="0"/>
            <a:r>
              <a:rPr lang="en-US"/>
              <a:t>Click to edit Master text styles</a:t>
            </a:r>
          </a:p>
        </p:txBody>
      </p:sp>
      <p:sp>
        <p:nvSpPr>
          <p:cNvPr id="6" name="Content Placeholder 5"/>
          <p:cNvSpPr>
            <a:spLocks noGrp="1"/>
          </p:cNvSpPr>
          <p:nvPr>
            <p:ph sz="quarter" idx="4"/>
          </p:nvPr>
        </p:nvSpPr>
        <p:spPr>
          <a:xfrm>
            <a:off x="6295965" y="2554944"/>
            <a:ext cx="5287122" cy="26468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855009" y="6482890"/>
            <a:ext cx="2798207" cy="372394"/>
          </a:xfrm>
          <a:prstGeom prst="rect">
            <a:avLst/>
          </a:prstGeom>
        </p:spPr>
        <p:txBody>
          <a:bodyPr/>
          <a:lstStyle/>
          <a:p>
            <a:pPr defTabSz="932289"/>
            <a:fld id="{4020005D-344A-4C00-AA8A-5DF9EEE47552}" type="datetimeFigureOut">
              <a:rPr lang="en-US" smtClean="0">
                <a:solidFill>
                  <a:prstClr val="black">
                    <a:tint val="75000"/>
                  </a:prstClr>
                </a:solidFill>
              </a:rPr>
              <a:pPr defTabSz="932289"/>
              <a:t>12/12/2016</a:t>
            </a:fld>
            <a:endParaRPr lang="en-US">
              <a:solidFill>
                <a:prstClr val="black">
                  <a:tint val="75000"/>
                </a:prstClr>
              </a:solidFill>
            </a:endParaRPr>
          </a:p>
        </p:txBody>
      </p:sp>
      <p:sp>
        <p:nvSpPr>
          <p:cNvPr id="8" name="Footer Placeholder 7"/>
          <p:cNvSpPr>
            <a:spLocks noGrp="1"/>
          </p:cNvSpPr>
          <p:nvPr>
            <p:ph type="ftr" sz="quarter" idx="11"/>
          </p:nvPr>
        </p:nvSpPr>
        <p:spPr>
          <a:xfrm>
            <a:off x="4119583" y="6482890"/>
            <a:ext cx="4197310" cy="372394"/>
          </a:xfrm>
          <a:prstGeom prst="rect">
            <a:avLst/>
          </a:prstGeom>
        </p:spPr>
        <p:txBody>
          <a:bodyPr/>
          <a:lstStyle/>
          <a:p>
            <a:pPr defTabSz="932289"/>
            <a:endParaRPr lang="en-US">
              <a:solidFill>
                <a:prstClr val="black">
                  <a:tint val="75000"/>
                </a:prstClr>
              </a:solidFill>
            </a:endParaRPr>
          </a:p>
        </p:txBody>
      </p:sp>
      <p:sp>
        <p:nvSpPr>
          <p:cNvPr id="9" name="Slide Number Placeholder 8"/>
          <p:cNvSpPr>
            <a:spLocks noGrp="1"/>
          </p:cNvSpPr>
          <p:nvPr>
            <p:ph type="sldNum" sz="quarter" idx="12"/>
          </p:nvPr>
        </p:nvSpPr>
        <p:spPr>
          <a:xfrm>
            <a:off x="8783260" y="6482890"/>
            <a:ext cx="2798207" cy="372394"/>
          </a:xfrm>
          <a:prstGeom prst="rect">
            <a:avLst/>
          </a:prstGeom>
        </p:spPr>
        <p:txBody>
          <a:bodyPr/>
          <a:lstStyle/>
          <a:p>
            <a:pPr defTabSz="932289"/>
            <a:fld id="{1BE94753-1794-4F6A-AB2C-BDB42C9E29B1}" type="slidenum">
              <a:rPr lang="en-US" smtClean="0">
                <a:solidFill>
                  <a:prstClr val="black">
                    <a:tint val="75000"/>
                  </a:prstClr>
                </a:solidFill>
              </a:rPr>
              <a:pPr defTabSz="932289"/>
              <a:t>‹#›</a:t>
            </a:fld>
            <a:endParaRPr lang="en-US">
              <a:solidFill>
                <a:prstClr val="black">
                  <a:tint val="75000"/>
                </a:prstClr>
              </a:solidFill>
            </a:endParaRPr>
          </a:p>
        </p:txBody>
      </p:sp>
    </p:spTree>
    <p:extLst>
      <p:ext uri="{BB962C8B-B14F-4D97-AF65-F5344CB8AC3E}">
        <p14:creationId xmlns:p14="http://schemas.microsoft.com/office/powerpoint/2010/main" val="1407227726"/>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83629" y="1668463"/>
            <a:ext cx="8778210" cy="5029200"/>
          </a:xfrm>
        </p:spPr>
        <p:txBody>
          <a:bodyPr wrap="square">
            <a:noAutofit/>
          </a:bodyPr>
          <a:lstStyle>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83148" y="1668463"/>
            <a:ext cx="2743200" cy="5029200"/>
          </a:xfrm>
        </p:spPr>
        <p:txBody>
          <a:bodyPr>
            <a:noAutofit/>
          </a:bodyPr>
          <a:lstStyle>
            <a:lvl1pPr marL="0" indent="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3991" rtl="0" eaLnBrk="1" fontAlgn="auto" latinLnBrk="0" hangingPunct="1">
              <a:lnSpc>
                <a:spcPct val="100000"/>
              </a:lnSpc>
              <a:spcBef>
                <a:spcPct val="0"/>
              </a:spcBef>
              <a:spcAft>
                <a:spcPts val="0"/>
              </a:spcAft>
              <a:buClrTx/>
              <a:buSzTx/>
              <a:tabLst/>
              <a:defRPr/>
            </a:pPr>
            <a:r>
              <a:rPr lang="en-US"/>
              <a:t>Click to edit Master text styles</a:t>
            </a:r>
          </a:p>
        </p:txBody>
      </p:sp>
    </p:spTree>
    <p:extLst>
      <p:ext uri="{BB962C8B-B14F-4D97-AF65-F5344CB8AC3E}">
        <p14:creationId xmlns:p14="http://schemas.microsoft.com/office/powerpoint/2010/main" val="829404482"/>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userDrawn="1">
  <p:cSld name="BrianHa Title Only">
    <p:spTree>
      <p:nvGrpSpPr>
        <p:cNvPr id="1" name=""/>
        <p:cNvGrpSpPr/>
        <p:nvPr/>
      </p:nvGrpSpPr>
      <p:grpSpPr>
        <a:xfrm>
          <a:off x="0" y="0"/>
          <a:ext cx="0" cy="0"/>
          <a:chOff x="0" y="0"/>
          <a:chExt cx="0" cy="0"/>
        </a:xfrm>
      </p:grpSpPr>
      <p:sp>
        <p:nvSpPr>
          <p:cNvPr id="5" name="Title 1"/>
          <p:cNvSpPr>
            <a:spLocks noGrp="1"/>
          </p:cNvSpPr>
          <p:nvPr>
            <p:ph type="title"/>
          </p:nvPr>
        </p:nvSpPr>
        <p:spPr>
          <a:xfrm>
            <a:off x="366218" y="295280"/>
            <a:ext cx="11697695" cy="917575"/>
          </a:xfrm>
          <a:prstGeom prst="rect">
            <a:avLst/>
          </a:prstGeom>
        </p:spPr>
        <p:txBody>
          <a:bodyPr/>
          <a:lstStyle/>
          <a:p>
            <a:r>
              <a:rPr lang="en-US"/>
              <a:t>Click to edit Master title style</a:t>
            </a:r>
            <a:endParaRPr lang="en-US" dirty="0"/>
          </a:p>
        </p:txBody>
      </p:sp>
    </p:spTree>
    <p:extLst>
      <p:ext uri="{BB962C8B-B14F-4D97-AF65-F5344CB8AC3E}">
        <p14:creationId xmlns:p14="http://schemas.microsoft.com/office/powerpoint/2010/main" val="1115231486"/>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Walkin No tile">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932555" y="-318"/>
            <a:ext cx="8503920" cy="6995160"/>
          </a:xfrm>
          <a:prstGeom prst="rect">
            <a:avLst/>
          </a:prstGeom>
        </p:spPr>
      </p:pic>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gray">
          <a:xfrm>
            <a:off x="0" y="0"/>
            <a:ext cx="3932238" cy="6994525"/>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TextBox 9"/>
          <p:cNvSpPr txBox="1"/>
          <p:nvPr userDrawn="1"/>
        </p:nvSpPr>
        <p:spPr bwMode="white">
          <a:xfrm>
            <a:off x="479322" y="4900107"/>
            <a:ext cx="3270062" cy="738664"/>
          </a:xfrm>
          <a:prstGeom prst="rect">
            <a:avLst/>
          </a:prstGeom>
          <a:noFill/>
        </p:spPr>
        <p:txBody>
          <a:bodyPr wrap="square" lIns="0" tIns="146304" rIns="182880" bIns="146304" rtlCol="0">
            <a:spAutoFit/>
          </a:bodyPr>
          <a:lstStyle/>
          <a:p>
            <a:pPr>
              <a:lnSpc>
                <a:spcPct val="90000"/>
              </a:lnSpc>
              <a:spcAft>
                <a:spcPts val="600"/>
              </a:spcAft>
            </a:pPr>
            <a:r>
              <a:rPr lang="en-US" sz="3200" dirty="0">
                <a:gradFill>
                  <a:gsLst>
                    <a:gs pos="0">
                      <a:srgbClr val="FFFFFF"/>
                    </a:gs>
                    <a:gs pos="100000">
                      <a:srgbClr val="FFFFFF"/>
                    </a:gs>
                  </a:gsLst>
                  <a:lin ang="5400000" scaled="1"/>
                </a:gradFill>
                <a:latin typeface="Segoe UI Light"/>
              </a:rPr>
              <a:t>1–4 February 2016</a:t>
            </a: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479322" y="491661"/>
            <a:ext cx="2804166" cy="4127000"/>
          </a:xfrm>
          <a:prstGeom prst="rect">
            <a:avLst/>
          </a:prstGeom>
        </p:spPr>
      </p:pic>
      <p:pic>
        <p:nvPicPr>
          <p:cNvPr id="13" name="Picture 1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gray">
          <a:xfrm>
            <a:off x="463938" y="6238523"/>
            <a:ext cx="1273629" cy="274320"/>
          </a:xfrm>
          <a:prstGeom prst="rect">
            <a:avLst/>
          </a:prstGeom>
        </p:spPr>
      </p:pic>
    </p:spTree>
    <p:extLst>
      <p:ext uri="{BB962C8B-B14F-4D97-AF65-F5344CB8AC3E}">
        <p14:creationId xmlns:p14="http://schemas.microsoft.com/office/powerpoint/2010/main" val="41175058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1_Title Slide Photo_Option">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17" y="-318"/>
            <a:ext cx="12435840" cy="6995160"/>
          </a:xfrm>
          <a:prstGeom prst="rect">
            <a:avLst/>
          </a:prstGeom>
        </p:spPr>
      </p:pic>
      <p:sp>
        <p:nvSpPr>
          <p:cNvPr id="12" name="Rectangle 11"/>
          <p:cNvSpPr/>
          <p:nvPr userDrawn="1"/>
        </p:nvSpPr>
        <p:spPr bwMode="auto">
          <a:xfrm>
            <a:off x="0" y="0"/>
            <a:ext cx="12436475" cy="6994525"/>
          </a:xfrm>
          <a:prstGeom prst="rect">
            <a:avLst/>
          </a:prstGeom>
          <a:gradFill flip="none" rotWithShape="1">
            <a:gsLst>
              <a:gs pos="0">
                <a:srgbClr val="000000">
                  <a:alpha val="60000"/>
                </a:srgbClr>
              </a:gs>
              <a:gs pos="18000">
                <a:srgbClr val="000000">
                  <a:alpha val="25000"/>
                </a:srgbClr>
              </a:gs>
              <a:gs pos="43000">
                <a:srgbClr val="000000">
                  <a:alpha val="0"/>
                </a:srgbClr>
              </a:gs>
            </a:gsLst>
            <a:lin ang="270000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13" name="Rectangle 12"/>
          <p:cNvSpPr/>
          <p:nvPr userDrawn="1"/>
        </p:nvSpPr>
        <p:spPr bwMode="gray">
          <a:xfrm>
            <a:off x="4846116" y="2125677"/>
            <a:ext cx="7315200" cy="4571986"/>
          </a:xfrm>
          <a:prstGeom prst="rect">
            <a:avLst/>
          </a:prstGeom>
          <a:solidFill>
            <a:schemeClr val="accent1">
              <a:alpha val="9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gray">
          <a:xfrm>
            <a:off x="4846116" y="2125663"/>
            <a:ext cx="7315200" cy="2736729"/>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gray">
          <a:xfrm>
            <a:off x="4844464" y="4868877"/>
            <a:ext cx="7316852"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sp>
        <p:nvSpPr>
          <p:cNvPr id="15" name="Text Placeholder 14"/>
          <p:cNvSpPr>
            <a:spLocks noGrp="1"/>
          </p:cNvSpPr>
          <p:nvPr>
            <p:ph type="body" sz="quarter" idx="15" hasCustomPrompt="1"/>
          </p:nvPr>
        </p:nvSpPr>
        <p:spPr>
          <a:xfrm>
            <a:off x="273050" y="296863"/>
            <a:ext cx="3659188" cy="572464"/>
          </a:xfrm>
        </p:spPr>
        <p:txBody>
          <a:bodyPr lIns="182880" tIns="146304" rIns="182880" bIns="146304"/>
          <a:lstStyle>
            <a:lvl1pPr marL="0" indent="0">
              <a:buNone/>
              <a:defRPr sz="2000">
                <a:gradFill>
                  <a:gsLst>
                    <a:gs pos="20354">
                      <a:srgbClr val="FFFFFF"/>
                    </a:gs>
                    <a:gs pos="58000">
                      <a:srgbClr val="FFFFFF"/>
                    </a:gs>
                  </a:gsLst>
                  <a:lin ang="5400000" scaled="0"/>
                </a:gradFill>
                <a:latin typeface="+mn-lt"/>
              </a:defRPr>
            </a:lvl1pPr>
          </a:lstStyle>
          <a:p>
            <a:pPr lvl="0"/>
            <a:r>
              <a:rPr lang="en-US" dirty="0"/>
              <a:t>Session Code</a:t>
            </a:r>
          </a:p>
        </p:txBody>
      </p:sp>
      <p:pic>
        <p:nvPicPr>
          <p:cNvPr id="16" name="Picture 1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10705646" y="479425"/>
            <a:ext cx="1273629" cy="274320"/>
          </a:xfrm>
          <a:prstGeom prst="rect">
            <a:avLst/>
          </a:prstGeom>
        </p:spPr>
      </p:pic>
    </p:spTree>
    <p:extLst>
      <p:ext uri="{BB962C8B-B14F-4D97-AF65-F5344CB8AC3E}">
        <p14:creationId xmlns:p14="http://schemas.microsoft.com/office/powerpoint/2010/main" val="1074009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Slide Light">
    <p:bg bwMode="gray">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stretch>
            <a:fillRect/>
          </a:stretch>
        </p:blipFill>
        <p:spPr>
          <a:xfrm>
            <a:off x="457580" y="6243237"/>
            <a:ext cx="1280160" cy="274492"/>
          </a:xfrm>
          <a:prstGeom prst="rect">
            <a:avLst/>
          </a:prstGeom>
        </p:spPr>
      </p:pic>
      <p:sp>
        <p:nvSpPr>
          <p:cNvPr id="7" name="Text Placeholder 14"/>
          <p:cNvSpPr>
            <a:spLocks noGrp="1"/>
          </p:cNvSpPr>
          <p:nvPr>
            <p:ph type="body" sz="quarter" idx="15" hasCustomPrompt="1"/>
          </p:nvPr>
        </p:nvSpPr>
        <p:spPr>
          <a:xfrm>
            <a:off x="273050" y="296863"/>
            <a:ext cx="3659188" cy="572464"/>
          </a:xfrm>
        </p:spPr>
        <p:txBody>
          <a:bodyPr lIns="182880" tIns="146304" rIns="182880" bIns="146304"/>
          <a:lstStyle>
            <a:lvl1pPr marL="0" indent="0">
              <a:buNone/>
              <a:defRPr sz="2000">
                <a:gradFill>
                  <a:gsLst>
                    <a:gs pos="6195">
                      <a:schemeClr val="tx1"/>
                    </a:gs>
                    <a:gs pos="28000">
                      <a:schemeClr val="tx1"/>
                    </a:gs>
                  </a:gsLst>
                  <a:lin ang="5400000" scaled="0"/>
                </a:gradFill>
                <a:latin typeface="+mn-lt"/>
              </a:defRPr>
            </a:lvl1pPr>
          </a:lstStyle>
          <a:p>
            <a:pPr lvl="0"/>
            <a:r>
              <a:rPr lang="en-US" dirty="0"/>
              <a:t>Session Code</a:t>
            </a:r>
          </a:p>
        </p:txBody>
      </p:sp>
    </p:spTree>
    <p:extLst>
      <p:ext uri="{BB962C8B-B14F-4D97-AF65-F5344CB8AC3E}">
        <p14:creationId xmlns:p14="http://schemas.microsoft.com/office/powerpoint/2010/main" val="37021962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Slide Dark">
    <p:spTree>
      <p:nvGrpSpPr>
        <p:cNvPr id="1" name=""/>
        <p:cNvGrpSpPr/>
        <p:nvPr/>
      </p:nvGrpSpPr>
      <p:grpSpPr>
        <a:xfrm>
          <a:off x="0" y="0"/>
          <a:ext cx="0" cy="0"/>
          <a:chOff x="0" y="0"/>
          <a:chExt cx="0" cy="0"/>
        </a:xfrm>
      </p:grpSpPr>
      <p:sp>
        <p:nvSpPr>
          <p:cNvPr id="9" name="Title 1"/>
          <p:cNvSpPr>
            <a:spLocks noGrp="1"/>
          </p:cNvSpPr>
          <p:nvPr>
            <p:ph type="title" hasCustomPrompt="1"/>
          </p:nvPr>
        </p:nvSpPr>
        <p:spPr bwMode="black">
          <a:xfrm>
            <a:off x="274702" y="2125678"/>
            <a:ext cx="9143936" cy="1828786"/>
          </a:xfrm>
          <a:noFill/>
        </p:spPr>
        <p:txBody>
          <a:bodyPr lIns="146304" tIns="91440" rIns="146304" bIns="91440" anchor="t" anchorCtr="0"/>
          <a:lstStyle>
            <a:lvl1pPr>
              <a:defRPr sz="5400" spc="-100" baseline="0">
                <a:gradFill>
                  <a:gsLst>
                    <a:gs pos="100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bwMode="black">
          <a:xfrm>
            <a:off x="274701" y="3955786"/>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63938" y="6238523"/>
            <a:ext cx="1273629" cy="274320"/>
          </a:xfrm>
          <a:prstGeom prst="rect">
            <a:avLst/>
          </a:prstGeom>
        </p:spPr>
      </p:pic>
      <p:sp>
        <p:nvSpPr>
          <p:cNvPr id="6" name="Text Placeholder 14"/>
          <p:cNvSpPr>
            <a:spLocks noGrp="1"/>
          </p:cNvSpPr>
          <p:nvPr>
            <p:ph type="body" sz="quarter" idx="15" hasCustomPrompt="1"/>
          </p:nvPr>
        </p:nvSpPr>
        <p:spPr>
          <a:xfrm>
            <a:off x="273050" y="296863"/>
            <a:ext cx="3659188" cy="627864"/>
          </a:xfrm>
        </p:spPr>
        <p:txBody>
          <a:bodyPr lIns="182880" tIns="146304" rIns="182880" bIns="146304"/>
          <a:lstStyle>
            <a:lvl1pPr marL="0" indent="0">
              <a:buNone/>
              <a:defRPr sz="2400">
                <a:gradFill>
                  <a:gsLst>
                    <a:gs pos="6195">
                      <a:schemeClr val="tx1"/>
                    </a:gs>
                    <a:gs pos="28000">
                      <a:schemeClr val="tx1"/>
                    </a:gs>
                  </a:gsLst>
                  <a:lin ang="5400000" scaled="0"/>
                </a:gradFill>
                <a:latin typeface="+mn-lt"/>
              </a:defRPr>
            </a:lvl1pPr>
          </a:lstStyle>
          <a:p>
            <a:pPr lvl="0"/>
            <a:r>
              <a:rPr lang="en-US" dirty="0"/>
              <a:t>Session Code</a:t>
            </a:r>
          </a:p>
        </p:txBody>
      </p:sp>
    </p:spTree>
    <p:extLst>
      <p:ext uri="{BB962C8B-B14F-4D97-AF65-F5344CB8AC3E}">
        <p14:creationId xmlns:p14="http://schemas.microsoft.com/office/powerpoint/2010/main" val="220855498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02772122"/>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79946700"/>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26214337"/>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37912540"/>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46203959"/>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768144491"/>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92273048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10379255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38136974"/>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367035573"/>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223233178"/>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Section Title Accent Color 4">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196067319"/>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189335521"/>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666253538"/>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7622095"/>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88426869"/>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6586563"/>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Blank Accent Color 4">
    <p:bg>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5366920"/>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33914617"/>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userDrawn="1">
  <p:cSld name="Confidentiality Slide">
    <p:bg bwMode="gray">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2562571735"/>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rgbClr val="FFFFFF"/>
                    </a:gs>
                    <a:gs pos="100000">
                      <a:srgbClr val="FFFFFF"/>
                    </a:gs>
                  </a:gsLst>
                  <a:lin ang="5400000" scaled="0"/>
                </a:gradFill>
                <a:cs typeface="Segoe UI" pitchFamily="34" charset="0"/>
              </a:rPr>
              <a:t>© 2016 Microsoft Corporation. All rights reserved. </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6609"/>
            <a:ext cx="3291840" cy="702695"/>
          </a:xfrm>
          <a:prstGeom prst="rect">
            <a:avLst/>
          </a:prstGeom>
        </p:spPr>
      </p:pic>
    </p:spTree>
    <p:extLst>
      <p:ext uri="{BB962C8B-B14F-4D97-AF65-F5344CB8AC3E}">
        <p14:creationId xmlns:p14="http://schemas.microsoft.com/office/powerpoint/2010/main" val="295490372"/>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149549634"/>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accent2"/>
        </a:solidFill>
        <a:effectLst/>
      </p:bgPr>
    </p:bg>
    <p:spTree>
      <p:nvGrpSpPr>
        <p:cNvPr id="1" name=""/>
        <p:cNvGrpSpPr/>
        <p:nvPr/>
      </p:nvGrpSpPr>
      <p:grpSpPr>
        <a:xfrm>
          <a:off x="0" y="0"/>
          <a:ext cx="0" cy="0"/>
          <a:chOff x="0" y="0"/>
          <a:chExt cx="0" cy="0"/>
        </a:xfrm>
      </p:grpSpPr>
      <p:pic>
        <p:nvPicPr>
          <p:cNvPr id="2" name="Picture 1" descr="VS_PowerPoint_16x9-01.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434712" cy="6994525"/>
          </a:xfrm>
          <a:prstGeom prst="rect">
            <a:avLst/>
          </a:prstGeom>
        </p:spPr>
      </p:pic>
      <p:sp>
        <p:nvSpPr>
          <p:cNvPr id="5" name="Text Placeholder 4"/>
          <p:cNvSpPr>
            <a:spLocks noGrp="1"/>
          </p:cNvSpPr>
          <p:nvPr>
            <p:ph type="body" sz="quarter" idx="12" hasCustomPrompt="1"/>
          </p:nvPr>
        </p:nvSpPr>
        <p:spPr>
          <a:xfrm>
            <a:off x="276543" y="5600699"/>
            <a:ext cx="7315200" cy="1830388"/>
          </a:xfrm>
          <a:noFill/>
        </p:spPr>
        <p:txBody>
          <a:bodyPr lIns="146260" tIns="109696" rIns="146260" bIns="109696">
            <a:noAutofit/>
          </a:bodyPr>
          <a:lstStyle>
            <a:lvl1pPr marL="0" indent="0">
              <a:spcBef>
                <a:spcPts val="0"/>
              </a:spcBef>
              <a:buNone/>
              <a:defRPr sz="30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4" y="3763403"/>
            <a:ext cx="7315200" cy="1837298"/>
          </a:xfrm>
          <a:noFill/>
        </p:spPr>
        <p:txBody>
          <a:bodyPr lIns="146260" tIns="91413" rIns="146260" bIns="91413" anchor="t" anchorCtr="0"/>
          <a:lstStyle>
            <a:lvl1pPr>
              <a:defRPr sz="5000" spc="-100"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10163207" y="6507951"/>
            <a:ext cx="1005841" cy="195077"/>
          </a:xfrm>
          <a:prstGeom prst="rect">
            <a:avLst/>
          </a:prstGeom>
          <a:noFill/>
        </p:spPr>
      </p:pic>
      <p:pic>
        <p:nvPicPr>
          <p:cNvPr id="8" name="Picture 7" descr="VS_Wht_rgb.wmf"/>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57580" y="2125663"/>
            <a:ext cx="2743550" cy="484156"/>
          </a:xfrm>
          <a:prstGeom prst="rect">
            <a:avLst/>
          </a:prstGeom>
        </p:spPr>
      </p:pic>
    </p:spTree>
    <p:extLst>
      <p:ext uri="{BB962C8B-B14F-4D97-AF65-F5344CB8AC3E}">
        <p14:creationId xmlns:p14="http://schemas.microsoft.com/office/powerpoint/2010/main" val="23028138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0"/>
            <a:ext cx="12434711" cy="6994525"/>
          </a:xfrm>
          <a:prstGeom prst="rect">
            <a:avLst/>
          </a:prstGeom>
        </p:spPr>
      </p:pic>
      <p:sp>
        <p:nvSpPr>
          <p:cNvPr id="5" name="Text Placeholder 4"/>
          <p:cNvSpPr>
            <a:spLocks noGrp="1"/>
          </p:cNvSpPr>
          <p:nvPr>
            <p:ph type="body" sz="quarter" idx="12" hasCustomPrompt="1"/>
          </p:nvPr>
        </p:nvSpPr>
        <p:spPr>
          <a:xfrm>
            <a:off x="276543" y="5600699"/>
            <a:ext cx="7315200" cy="1830388"/>
          </a:xfrm>
          <a:noFill/>
        </p:spPr>
        <p:txBody>
          <a:bodyPr lIns="146260" tIns="109696" rIns="146260" bIns="109696">
            <a:noAutofit/>
          </a:bodyPr>
          <a:lstStyle>
            <a:lvl1pPr marL="0" indent="0">
              <a:spcBef>
                <a:spcPts val="0"/>
              </a:spcBef>
              <a:buNone/>
              <a:defRPr sz="30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4" y="3763403"/>
            <a:ext cx="7315200" cy="1837298"/>
          </a:xfrm>
          <a:noFill/>
        </p:spPr>
        <p:txBody>
          <a:bodyPr lIns="146260" tIns="91413" rIns="146260" bIns="91413" anchor="t" anchorCtr="0"/>
          <a:lstStyle>
            <a:lvl1pPr>
              <a:defRPr sz="5000" spc="-100" baseline="0">
                <a:gradFill>
                  <a:gsLst>
                    <a:gs pos="3333">
                      <a:schemeClr val="tx1"/>
                    </a:gs>
                    <a:gs pos="39000">
                      <a:schemeClr val="tx1"/>
                    </a:gs>
                  </a:gsLst>
                  <a:lin ang="5400000" scaled="0"/>
                </a:gradFill>
              </a:defRPr>
            </a:lvl1pPr>
          </a:lstStyle>
          <a:p>
            <a:r>
              <a:rPr lang="en-US" dirty="0"/>
              <a:t>Presentation title</a:t>
            </a:r>
          </a:p>
        </p:txBody>
      </p:sp>
      <p:pic>
        <p:nvPicPr>
          <p:cNvPr id="8" name="Picture 7" descr="VS_Wht_rgb.wmf"/>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7580" y="2125663"/>
            <a:ext cx="2743550" cy="484156"/>
          </a:xfrm>
          <a:prstGeom prst="rect">
            <a:avLst/>
          </a:prstGeom>
        </p:spPr>
      </p:pic>
      <p:pic>
        <p:nvPicPr>
          <p:cNvPr id="7" name="Picture 6"/>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bwMode="invGray">
          <a:xfrm>
            <a:off x="10163207" y="6507951"/>
            <a:ext cx="1005841" cy="195077"/>
          </a:xfrm>
          <a:prstGeom prst="rect">
            <a:avLst/>
          </a:prstGeom>
          <a:noFill/>
        </p:spPr>
      </p:pic>
    </p:spTree>
    <p:extLst>
      <p:ext uri="{BB962C8B-B14F-4D97-AF65-F5344CB8AC3E}">
        <p14:creationId xmlns:p14="http://schemas.microsoft.com/office/powerpoint/2010/main" val="21527091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2_Title Slide 3">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1"/>
            <a:ext cx="12434711" cy="6994524"/>
          </a:xfrm>
          <a:prstGeom prst="rect">
            <a:avLst/>
          </a:prstGeom>
        </p:spPr>
      </p:pic>
      <p:pic>
        <p:nvPicPr>
          <p:cNvPr id="7" name="Picture 6" descr="VS_Purp526_rgb.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50907" y="1924373"/>
            <a:ext cx="3217432" cy="901047"/>
          </a:xfrm>
          <a:prstGeom prst="rect">
            <a:avLst/>
          </a:prstGeom>
        </p:spPr>
      </p:pic>
      <p:pic>
        <p:nvPicPr>
          <p:cNvPr id="10" name="Picture 9" descr="MSFT_logo_rgb_C-Gray.png"/>
          <p:cNvPicPr>
            <a:picLocks noChangeAspect="1"/>
          </p:cNvPicPr>
          <p:nvPr userDrawn="1"/>
        </p:nvPicPr>
        <p:blipFill rotWithShape="1">
          <a:blip r:embed="rId4" cstate="print">
            <a:extLst>
              <a:ext uri="{28A0092B-C50C-407E-A947-70E740481C1C}">
                <a14:useLocalDpi xmlns:a14="http://schemas.microsoft.com/office/drawing/2010/main" val="0"/>
              </a:ext>
            </a:extLst>
          </a:blip>
          <a:srcRect l="30316" t="23386" b="23386"/>
          <a:stretch/>
        </p:blipFill>
        <p:spPr>
          <a:xfrm>
            <a:off x="10126764" y="6434577"/>
            <a:ext cx="1254513" cy="352486"/>
          </a:xfrm>
          <a:prstGeom prst="rect">
            <a:avLst/>
          </a:prstGeom>
        </p:spPr>
      </p:pic>
      <p:sp>
        <p:nvSpPr>
          <p:cNvPr id="5" name="Text Placeholder 4"/>
          <p:cNvSpPr>
            <a:spLocks noGrp="1"/>
          </p:cNvSpPr>
          <p:nvPr>
            <p:ph type="body" sz="quarter" idx="12" hasCustomPrompt="1"/>
          </p:nvPr>
        </p:nvSpPr>
        <p:spPr>
          <a:xfrm>
            <a:off x="276543" y="5600699"/>
            <a:ext cx="7315200" cy="1393827"/>
          </a:xfrm>
          <a:noFill/>
        </p:spPr>
        <p:txBody>
          <a:bodyPr lIns="146260" tIns="109696" rIns="146260" bIns="109696">
            <a:noAutofit/>
          </a:bodyPr>
          <a:lstStyle>
            <a:lvl1pPr marL="0" indent="0">
              <a:spcBef>
                <a:spcPts val="0"/>
              </a:spcBef>
              <a:buNone/>
              <a:defRPr sz="3000" spc="0" baseline="0">
                <a:solidFill>
                  <a:schemeClr val="tx1">
                    <a:lumMod val="50000"/>
                  </a:schemeClr>
                </a:solidFill>
                <a:latin typeface="+mj-lt"/>
              </a:defRPr>
            </a:lvl1pPr>
          </a:lstStyle>
          <a:p>
            <a:pPr lvl="0"/>
            <a:r>
              <a:rPr lang="en-US" dirty="0"/>
              <a:t>Speaker Name</a:t>
            </a:r>
          </a:p>
        </p:txBody>
      </p:sp>
      <p:sp>
        <p:nvSpPr>
          <p:cNvPr id="9" name="Title 1"/>
          <p:cNvSpPr>
            <a:spLocks noGrp="1"/>
          </p:cNvSpPr>
          <p:nvPr>
            <p:ph type="title" hasCustomPrompt="1"/>
          </p:nvPr>
        </p:nvSpPr>
        <p:spPr>
          <a:xfrm>
            <a:off x="274704" y="3763403"/>
            <a:ext cx="7315200" cy="1837298"/>
          </a:xfrm>
          <a:noFill/>
        </p:spPr>
        <p:txBody>
          <a:bodyPr lIns="146260" tIns="91413" rIns="146260" bIns="91413" anchor="t" anchorCtr="0"/>
          <a:lstStyle>
            <a:lvl1pPr>
              <a:defRPr sz="5000" spc="-100" baseline="0">
                <a:solidFill>
                  <a:schemeClr val="accent2"/>
                </a:solidFill>
              </a:defRPr>
            </a:lvl1pPr>
          </a:lstStyle>
          <a:p>
            <a:r>
              <a:rPr lang="en-US" dirty="0"/>
              <a:t>Presentation title</a:t>
            </a:r>
          </a:p>
        </p:txBody>
      </p:sp>
    </p:spTree>
    <p:extLst>
      <p:ext uri="{BB962C8B-B14F-4D97-AF65-F5344CB8AC3E}">
        <p14:creationId xmlns:p14="http://schemas.microsoft.com/office/powerpoint/2010/main" val="35804633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3_Title Slide 3">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1"/>
            <a:ext cx="12434710" cy="6994524"/>
          </a:xfrm>
          <a:prstGeom prst="rect">
            <a:avLst/>
          </a:prstGeom>
        </p:spPr>
      </p:pic>
      <p:pic>
        <p:nvPicPr>
          <p:cNvPr id="7" name="Picture 6" descr="VS_Purp526_rgb.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50907" y="1924373"/>
            <a:ext cx="3217432" cy="901047"/>
          </a:xfrm>
          <a:prstGeom prst="rect">
            <a:avLst/>
          </a:prstGeom>
        </p:spPr>
      </p:pic>
      <p:sp>
        <p:nvSpPr>
          <p:cNvPr id="5" name="Text Placeholder 4"/>
          <p:cNvSpPr>
            <a:spLocks noGrp="1"/>
          </p:cNvSpPr>
          <p:nvPr>
            <p:ph type="body" sz="quarter" idx="12" hasCustomPrompt="1"/>
          </p:nvPr>
        </p:nvSpPr>
        <p:spPr>
          <a:xfrm>
            <a:off x="276543" y="5600699"/>
            <a:ext cx="7315200" cy="1393827"/>
          </a:xfrm>
          <a:noFill/>
        </p:spPr>
        <p:txBody>
          <a:bodyPr lIns="146260" tIns="109696" rIns="146260" bIns="109696">
            <a:noAutofit/>
          </a:bodyPr>
          <a:lstStyle>
            <a:lvl1pPr marL="0" indent="0">
              <a:spcBef>
                <a:spcPts val="0"/>
              </a:spcBef>
              <a:buNone/>
              <a:defRPr sz="3000" spc="0" baseline="0">
                <a:solidFill>
                  <a:schemeClr val="tx1">
                    <a:lumMod val="50000"/>
                  </a:schemeClr>
                </a:solidFill>
                <a:latin typeface="+mj-lt"/>
              </a:defRPr>
            </a:lvl1pPr>
          </a:lstStyle>
          <a:p>
            <a:pPr lvl="0"/>
            <a:r>
              <a:rPr lang="en-US" dirty="0"/>
              <a:t>Speaker Name</a:t>
            </a:r>
          </a:p>
        </p:txBody>
      </p:sp>
      <p:sp>
        <p:nvSpPr>
          <p:cNvPr id="9" name="Title 1"/>
          <p:cNvSpPr>
            <a:spLocks noGrp="1"/>
          </p:cNvSpPr>
          <p:nvPr>
            <p:ph type="title" hasCustomPrompt="1"/>
          </p:nvPr>
        </p:nvSpPr>
        <p:spPr>
          <a:xfrm>
            <a:off x="274704" y="3763403"/>
            <a:ext cx="7315200" cy="1837298"/>
          </a:xfrm>
          <a:noFill/>
        </p:spPr>
        <p:txBody>
          <a:bodyPr lIns="146260" tIns="91413" rIns="146260" bIns="91413" anchor="t" anchorCtr="0"/>
          <a:lstStyle>
            <a:lvl1pPr>
              <a:defRPr sz="5000" spc="-100" baseline="0">
                <a:solidFill>
                  <a:schemeClr val="accent2"/>
                </a:solidFill>
              </a:defRPr>
            </a:lvl1pPr>
          </a:lstStyle>
          <a:p>
            <a:r>
              <a:rPr lang="en-US" dirty="0"/>
              <a:t>Presentation title</a:t>
            </a:r>
          </a:p>
        </p:txBody>
      </p:sp>
      <p:pic>
        <p:nvPicPr>
          <p:cNvPr id="8" name="Picture 7" descr="MSFT_logo_rgb_C-Gray.png"/>
          <p:cNvPicPr>
            <a:picLocks noChangeAspect="1"/>
          </p:cNvPicPr>
          <p:nvPr userDrawn="1"/>
        </p:nvPicPr>
        <p:blipFill rotWithShape="1">
          <a:blip r:embed="rId4" cstate="print">
            <a:extLst>
              <a:ext uri="{28A0092B-C50C-407E-A947-70E740481C1C}">
                <a14:useLocalDpi xmlns:a14="http://schemas.microsoft.com/office/drawing/2010/main" val="0"/>
              </a:ext>
            </a:extLst>
          </a:blip>
          <a:srcRect l="30316" t="23386" b="23386"/>
          <a:stretch/>
        </p:blipFill>
        <p:spPr>
          <a:xfrm>
            <a:off x="10126764" y="6434577"/>
            <a:ext cx="1254513" cy="352486"/>
          </a:xfrm>
          <a:prstGeom prst="rect">
            <a:avLst/>
          </a:prstGeom>
        </p:spPr>
      </p:pic>
    </p:spTree>
    <p:extLst>
      <p:ext uri="{BB962C8B-B14F-4D97-AF65-F5344CB8AC3E}">
        <p14:creationId xmlns:p14="http://schemas.microsoft.com/office/powerpoint/2010/main" val="23040466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1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0"/>
            <a:ext cx="12434711" cy="6994525"/>
          </a:xfrm>
          <a:prstGeom prst="rect">
            <a:avLst/>
          </a:prstGeom>
        </p:spPr>
      </p:pic>
      <p:sp>
        <p:nvSpPr>
          <p:cNvPr id="2" name="Title 1"/>
          <p:cNvSpPr>
            <a:spLocks noGrp="1"/>
          </p:cNvSpPr>
          <p:nvPr>
            <p:ph type="title" hasCustomPrompt="1"/>
          </p:nvPr>
        </p:nvSpPr>
        <p:spPr>
          <a:xfrm>
            <a:off x="274639" y="274321"/>
            <a:ext cx="7315200" cy="1831975"/>
          </a:xfrm>
          <a:noFill/>
        </p:spPr>
        <p:txBody>
          <a:bodyPr tIns="91413" bIns="91413" anchor="t" anchorCtr="0"/>
          <a:lstStyle>
            <a:lvl1pPr>
              <a:defRPr sz="8799"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1109482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2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1"/>
            <a:ext cx="12434711" cy="6994524"/>
          </a:xfrm>
          <a:prstGeom prst="rect">
            <a:avLst/>
          </a:prstGeom>
        </p:spPr>
      </p:pic>
      <p:sp>
        <p:nvSpPr>
          <p:cNvPr id="2" name="Title 1"/>
          <p:cNvSpPr>
            <a:spLocks noGrp="1"/>
          </p:cNvSpPr>
          <p:nvPr>
            <p:ph type="title" hasCustomPrompt="1"/>
          </p:nvPr>
        </p:nvSpPr>
        <p:spPr>
          <a:xfrm>
            <a:off x="274639" y="274321"/>
            <a:ext cx="7315200" cy="1831975"/>
          </a:xfrm>
          <a:noFill/>
        </p:spPr>
        <p:txBody>
          <a:bodyPr tIns="91413" bIns="91413" anchor="t" anchorCtr="0"/>
          <a:lstStyle>
            <a:lvl1pPr>
              <a:defRPr sz="8799"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9492326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3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1"/>
            <a:ext cx="12434711" cy="6994524"/>
          </a:xfrm>
          <a:prstGeom prst="rect">
            <a:avLst/>
          </a:prstGeom>
        </p:spPr>
      </p:pic>
      <p:sp>
        <p:nvSpPr>
          <p:cNvPr id="2" name="Title 1"/>
          <p:cNvSpPr>
            <a:spLocks noGrp="1"/>
          </p:cNvSpPr>
          <p:nvPr>
            <p:ph type="title" hasCustomPrompt="1"/>
          </p:nvPr>
        </p:nvSpPr>
        <p:spPr>
          <a:xfrm>
            <a:off x="274639" y="274321"/>
            <a:ext cx="7315200" cy="1831975"/>
          </a:xfrm>
          <a:noFill/>
        </p:spPr>
        <p:txBody>
          <a:bodyPr tIns="91413" bIns="91413" anchor="t" anchorCtr="0"/>
          <a:lstStyle>
            <a:lvl1pPr>
              <a:defRPr sz="8799"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644883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4"/>
            <a:ext cx="11887200" cy="2121397"/>
          </a:xfrm>
        </p:spPr>
        <p:txBody>
          <a:bodyPr>
            <a:spAutoFit/>
          </a:bodyPr>
          <a:lstStyle>
            <a:lvl1pPr>
              <a:defRPr>
                <a:solidFill>
                  <a:schemeClr val="accent2"/>
                </a:soli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75127085"/>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wo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1" y="2124075"/>
            <a:ext cx="5943600" cy="3657600"/>
          </a:xfr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2" indent="0">
              <a:buNone/>
              <a:tabLst/>
              <a:defRPr sz="2000">
                <a:solidFill>
                  <a:schemeClr val="bg1"/>
                </a:solidFill>
              </a:defRPr>
            </a:lvl3pPr>
            <a:lvl4pPr marL="460150" indent="0">
              <a:buNone/>
              <a:defRPr>
                <a:solidFill>
                  <a:schemeClr val="bg1"/>
                </a:solidFill>
              </a:defRPr>
            </a:lvl4pPr>
            <a:lvl5pPr marL="685467"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3"/>
          <p:cNvSpPr>
            <a:spLocks noGrp="1"/>
          </p:cNvSpPr>
          <p:nvPr>
            <p:ph type="body" sz="quarter" idx="11"/>
          </p:nvPr>
        </p:nvSpPr>
        <p:spPr>
          <a:xfrm>
            <a:off x="6216791" y="2124075"/>
            <a:ext cx="5943600" cy="3657600"/>
          </a:xfrm>
          <a:solidFill>
            <a:schemeClr val="accent4"/>
          </a:solidFill>
        </p:spPr>
        <p:txBody>
          <a:bodyPr wrap="square" tIns="146304" bIns="146304">
            <a:noAutofit/>
          </a:bodyPr>
          <a:lstStyle>
            <a:lvl1pPr marL="0" indent="0">
              <a:spcBef>
                <a:spcPts val="1224"/>
              </a:spcBef>
              <a:buClr>
                <a:schemeClr val="tx1"/>
              </a:buClr>
              <a:buFont typeface="Wingdings" pitchFamily="2" charset="2"/>
              <a:buNone/>
              <a:defRPr sz="3999">
                <a:solidFill>
                  <a:srgbClr val="FFFFFF"/>
                </a:solidFill>
              </a:defRPr>
            </a:lvl1pPr>
            <a:lvl2pPr marL="0" indent="0">
              <a:spcBef>
                <a:spcPts val="1080"/>
              </a:spcBef>
              <a:buNone/>
              <a:defRPr sz="2000">
                <a:solidFill>
                  <a:srgbClr val="FFFFFF"/>
                </a:solidFill>
              </a:defRPr>
            </a:lvl2pPr>
            <a:lvl3pPr marL="231662" indent="0">
              <a:buNone/>
              <a:tabLst/>
              <a:defRPr sz="2000">
                <a:solidFill>
                  <a:srgbClr val="FFFFFF"/>
                </a:solidFill>
              </a:defRPr>
            </a:lvl3pPr>
            <a:lvl4pPr marL="460150" indent="0">
              <a:buNone/>
              <a:defRPr>
                <a:solidFill>
                  <a:srgbClr val="FFFFFF"/>
                </a:solidFill>
              </a:defRPr>
            </a:lvl4pPr>
            <a:lvl5pPr marL="685467" indent="0">
              <a:buNone/>
              <a:tabLst/>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56742389"/>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hree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1" y="2124075"/>
            <a:ext cx="3913632" cy="3657600"/>
          </a:xfrm>
          <a:solidFill>
            <a:schemeClr val="accent2"/>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2" indent="0">
              <a:buNone/>
              <a:tabLst/>
              <a:defRPr sz="2000">
                <a:solidFill>
                  <a:schemeClr val="bg1"/>
                </a:solidFill>
              </a:defRPr>
            </a:lvl3pPr>
            <a:lvl4pPr marL="460150" indent="0">
              <a:buNone/>
              <a:defRPr>
                <a:solidFill>
                  <a:schemeClr val="bg1"/>
                </a:solidFill>
              </a:defRPr>
            </a:lvl4pPr>
            <a:lvl5pPr marL="685467"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4241641" y="2124075"/>
            <a:ext cx="3913632" cy="3657600"/>
          </a:xfrm>
          <a:solidFill>
            <a:schemeClr val="accent3"/>
          </a:solidFill>
          <a:ln>
            <a:noFill/>
          </a:ln>
        </p:spPr>
        <p:txBody>
          <a:bodyPr wrap="square" tIns="146304" bIns="146304">
            <a:noAutofit/>
          </a:bodyPr>
          <a:lstStyle>
            <a:lvl1pPr marL="0" indent="0">
              <a:spcBef>
                <a:spcPts val="1224"/>
              </a:spcBef>
              <a:buClr>
                <a:schemeClr val="tx1"/>
              </a:buClr>
              <a:buFont typeface="Wingdings" pitchFamily="2" charset="2"/>
              <a:buNone/>
              <a:defRPr sz="3999">
                <a:solidFill>
                  <a:schemeClr val="tx1"/>
                </a:solidFill>
              </a:defRPr>
            </a:lvl1pPr>
            <a:lvl2pPr marL="0" indent="0">
              <a:spcBef>
                <a:spcPts val="1080"/>
              </a:spcBef>
              <a:buNone/>
              <a:defRPr sz="2000">
                <a:solidFill>
                  <a:schemeClr val="tx1"/>
                </a:solidFill>
              </a:defRPr>
            </a:lvl2pPr>
            <a:lvl3pPr marL="231662" indent="0">
              <a:buNone/>
              <a:tabLst/>
              <a:defRPr sz="2000">
                <a:solidFill>
                  <a:schemeClr val="tx1"/>
                </a:solidFill>
              </a:defRPr>
            </a:lvl3pPr>
            <a:lvl4pPr marL="460150" indent="0">
              <a:buNone/>
              <a:defRPr>
                <a:solidFill>
                  <a:schemeClr val="tx1"/>
                </a:solidFill>
              </a:defRPr>
            </a:lvl4pPr>
            <a:lvl5pPr marL="685467" indent="0">
              <a:buNone/>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2"/>
          </p:nvPr>
        </p:nvSpPr>
        <p:spPr>
          <a:xfrm>
            <a:off x="8205661" y="2124075"/>
            <a:ext cx="3959352" cy="3657600"/>
          </a:xfr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2" indent="0">
              <a:buNone/>
              <a:tabLst/>
              <a:defRPr sz="2000">
                <a:solidFill>
                  <a:schemeClr val="bg1"/>
                </a:solidFill>
              </a:defRPr>
            </a:lvl3pPr>
            <a:lvl4pPr marL="460150" indent="0">
              <a:buNone/>
              <a:defRPr>
                <a:solidFill>
                  <a:schemeClr val="bg1"/>
                </a:solidFill>
              </a:defRPr>
            </a:lvl4pPr>
            <a:lvl5pPr marL="685467"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54364797"/>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Content Tile + Image">
    <p:spTree>
      <p:nvGrpSpPr>
        <p:cNvPr id="1" name=""/>
        <p:cNvGrpSpPr/>
        <p:nvPr/>
      </p:nvGrpSpPr>
      <p:grpSpPr>
        <a:xfrm>
          <a:off x="0" y="0"/>
          <a:ext cx="0" cy="0"/>
          <a:chOff x="0" y="0"/>
          <a:chExt cx="0" cy="0"/>
        </a:xfrm>
      </p:grpSpPr>
      <p:sp>
        <p:nvSpPr>
          <p:cNvPr id="7" name="Picture Placeholder 3"/>
          <p:cNvSpPr>
            <a:spLocks noGrp="1"/>
          </p:cNvSpPr>
          <p:nvPr>
            <p:ph type="pic" sz="quarter" idx="14"/>
          </p:nvPr>
        </p:nvSpPr>
        <p:spPr>
          <a:xfrm>
            <a:off x="4169891" y="2122133"/>
            <a:ext cx="7995121" cy="742131"/>
          </a:xfrm>
        </p:spPr>
        <p:txBody>
          <a:bodyPr/>
          <a:lstStyle/>
          <a:p>
            <a:endParaRPr lang="en-US" dirty="0"/>
          </a:p>
        </p:txBody>
      </p:sp>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1" y="2124075"/>
            <a:ext cx="3913632" cy="3657600"/>
          </a:xfrm>
          <a:solidFill>
            <a:schemeClr val="accent2"/>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2" indent="0">
              <a:buNone/>
              <a:tabLst/>
              <a:defRPr sz="2000">
                <a:solidFill>
                  <a:schemeClr val="bg1"/>
                </a:solidFill>
              </a:defRPr>
            </a:lvl3pPr>
            <a:lvl4pPr marL="460150" indent="0">
              <a:buNone/>
              <a:defRPr>
                <a:solidFill>
                  <a:schemeClr val="bg1"/>
                </a:solidFill>
              </a:defRPr>
            </a:lvl4pPr>
            <a:lvl5pPr marL="685467"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97403782"/>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0258259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02748580"/>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Four Content Tile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3" y="1212850"/>
            <a:ext cx="5486399" cy="3048472"/>
          </a:xfrm>
        </p:spPr>
        <p:txBody>
          <a:bodyPr wrap="square">
            <a:spAutoFit/>
          </a:bodyPr>
          <a:lstStyle>
            <a:lvl1pPr marL="0" indent="0">
              <a:spcBef>
                <a:spcPts val="1224"/>
              </a:spcBef>
              <a:buClr>
                <a:schemeClr val="tx1"/>
              </a:buClr>
              <a:buFont typeface="Wingdings" pitchFamily="2" charset="2"/>
              <a:buNone/>
              <a:defRPr sz="5399">
                <a:solidFill>
                  <a:schemeClr val="accent2"/>
                </a:solidFill>
              </a:defRPr>
            </a:lvl1pPr>
            <a:lvl2pPr marL="0" indent="0">
              <a:spcBef>
                <a:spcPts val="1080"/>
              </a:spcBef>
              <a:buNone/>
              <a:defRPr sz="2000"/>
            </a:lvl2pPr>
            <a:lvl3pPr marL="231662" indent="0">
              <a:buNone/>
              <a:tabLst/>
              <a:defRPr sz="2000"/>
            </a:lvl3pPr>
            <a:lvl4pPr marL="460150" indent="0">
              <a:buNone/>
              <a:defRPr/>
            </a:lvl4pPr>
            <a:lvl5pPr marL="685467"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1"/>
          </p:nvPr>
        </p:nvSpPr>
        <p:spPr>
          <a:xfrm>
            <a:off x="6672263" y="1200150"/>
            <a:ext cx="2697480" cy="2697480"/>
          </a:xfrm>
          <a:solidFill>
            <a:srgbClr val="55C5E9"/>
          </a:solidFill>
        </p:spPr>
        <p:txBody>
          <a:bodyPr wrap="square" tIns="146304" bIns="146304">
            <a:noAutofit/>
          </a:bodyPr>
          <a:lstStyle>
            <a:lvl1pPr marL="0" indent="0">
              <a:spcBef>
                <a:spcPts val="1224"/>
              </a:spcBef>
              <a:buClr>
                <a:schemeClr val="tx1"/>
              </a:buClr>
              <a:buFont typeface="Wingdings" pitchFamily="2" charset="2"/>
              <a:buNone/>
              <a:defRPr sz="3999">
                <a:solidFill>
                  <a:schemeClr val="tx1"/>
                </a:solidFill>
              </a:defRPr>
            </a:lvl1pPr>
            <a:lvl2pPr marL="0" indent="0">
              <a:spcBef>
                <a:spcPts val="1080"/>
              </a:spcBef>
              <a:buNone/>
              <a:defRPr sz="2000">
                <a:solidFill>
                  <a:schemeClr val="tx1"/>
                </a:solidFill>
              </a:defRPr>
            </a:lvl2pPr>
            <a:lvl3pPr marL="231662" indent="0">
              <a:buNone/>
              <a:tabLst/>
              <a:defRPr sz="2000">
                <a:solidFill>
                  <a:schemeClr val="bg1"/>
                </a:solidFill>
              </a:defRPr>
            </a:lvl3pPr>
            <a:lvl4pPr marL="460150" indent="0">
              <a:buNone/>
              <a:defRPr>
                <a:solidFill>
                  <a:schemeClr val="bg1"/>
                </a:solidFill>
              </a:defRPr>
            </a:lvl4pPr>
            <a:lvl5pPr marL="685467" indent="0">
              <a:buNone/>
              <a:tabLst/>
              <a:defRPr>
                <a:solidFill>
                  <a:schemeClr val="bg1"/>
                </a:solidFill>
              </a:defRPr>
            </a:lvl5pPr>
          </a:lstStyle>
          <a:p>
            <a:pPr lvl="0"/>
            <a:r>
              <a:rPr lang="en-US" dirty="0"/>
              <a:t>Click to edit Master text styles</a:t>
            </a:r>
          </a:p>
          <a:p>
            <a:pPr lvl="1"/>
            <a:r>
              <a:rPr lang="en-US" dirty="0"/>
              <a:t>Second level</a:t>
            </a:r>
          </a:p>
        </p:txBody>
      </p:sp>
      <p:sp>
        <p:nvSpPr>
          <p:cNvPr id="7" name="Text Placeholder 3"/>
          <p:cNvSpPr>
            <a:spLocks noGrp="1"/>
          </p:cNvSpPr>
          <p:nvPr>
            <p:ph type="body" sz="quarter" idx="12"/>
          </p:nvPr>
        </p:nvSpPr>
        <p:spPr>
          <a:xfrm>
            <a:off x="9423400" y="1200150"/>
            <a:ext cx="2743200" cy="2697480"/>
          </a:xfrm>
          <a:solidFill>
            <a:schemeClr val="accent2"/>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2" indent="0">
              <a:buNone/>
              <a:tabLst/>
              <a:defRPr sz="2000">
                <a:solidFill>
                  <a:schemeClr val="bg1"/>
                </a:solidFill>
              </a:defRPr>
            </a:lvl3pPr>
            <a:lvl4pPr marL="460150" indent="0">
              <a:buNone/>
              <a:defRPr>
                <a:solidFill>
                  <a:schemeClr val="bg1"/>
                </a:solidFill>
              </a:defRPr>
            </a:lvl4pPr>
            <a:lvl5pPr marL="685467" indent="0">
              <a:buNone/>
              <a:tabLst/>
              <a:defRPr>
                <a:solidFill>
                  <a:schemeClr val="bg1"/>
                </a:solidFill>
              </a:defRPr>
            </a:lvl5pPr>
          </a:lstStyle>
          <a:p>
            <a:pPr lvl="0"/>
            <a:r>
              <a:rPr lang="en-US" dirty="0"/>
              <a:t>Click to edit Master text styles</a:t>
            </a:r>
          </a:p>
          <a:p>
            <a:pPr lvl="1"/>
            <a:r>
              <a:rPr lang="en-US" dirty="0"/>
              <a:t>Second level</a:t>
            </a:r>
          </a:p>
        </p:txBody>
      </p:sp>
      <p:sp>
        <p:nvSpPr>
          <p:cNvPr id="8" name="Text Placeholder 3"/>
          <p:cNvSpPr>
            <a:spLocks noGrp="1"/>
          </p:cNvSpPr>
          <p:nvPr>
            <p:ph type="body" sz="quarter" idx="13"/>
          </p:nvPr>
        </p:nvSpPr>
        <p:spPr>
          <a:xfrm>
            <a:off x="6672263" y="3944938"/>
            <a:ext cx="2697480" cy="2743200"/>
          </a:xfr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2" indent="0">
              <a:buNone/>
              <a:tabLst/>
              <a:defRPr sz="2000">
                <a:solidFill>
                  <a:schemeClr val="bg1"/>
                </a:solidFill>
              </a:defRPr>
            </a:lvl3pPr>
            <a:lvl4pPr marL="460150" indent="0">
              <a:buNone/>
              <a:defRPr>
                <a:solidFill>
                  <a:schemeClr val="bg1"/>
                </a:solidFill>
              </a:defRPr>
            </a:lvl4pPr>
            <a:lvl5pPr marL="685467" indent="0">
              <a:buNone/>
              <a:tabLst/>
              <a:defRPr>
                <a:solidFill>
                  <a:schemeClr val="bg1"/>
                </a:solidFill>
              </a:defRPr>
            </a:lvl5pPr>
          </a:lstStyle>
          <a:p>
            <a:pPr lvl="0"/>
            <a:r>
              <a:rPr lang="en-US" dirty="0"/>
              <a:t>Click to edit Master text styles</a:t>
            </a:r>
          </a:p>
          <a:p>
            <a:pPr lvl="1"/>
            <a:r>
              <a:rPr lang="en-US" dirty="0"/>
              <a:t>Second level</a:t>
            </a:r>
          </a:p>
        </p:txBody>
      </p:sp>
      <p:sp>
        <p:nvSpPr>
          <p:cNvPr id="9" name="Text Placeholder 3"/>
          <p:cNvSpPr>
            <a:spLocks noGrp="1"/>
          </p:cNvSpPr>
          <p:nvPr>
            <p:ph type="body" sz="quarter" idx="14"/>
          </p:nvPr>
        </p:nvSpPr>
        <p:spPr>
          <a:xfrm>
            <a:off x="9423400" y="3944938"/>
            <a:ext cx="2743200" cy="2743200"/>
          </a:xfrm>
          <a:solidFill>
            <a:schemeClr val="accent5"/>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2" indent="0">
              <a:buNone/>
              <a:tabLst/>
              <a:defRPr sz="2000">
                <a:solidFill>
                  <a:schemeClr val="bg1"/>
                </a:solidFill>
              </a:defRPr>
            </a:lvl3pPr>
            <a:lvl4pPr marL="460150" indent="0">
              <a:buNone/>
              <a:defRPr>
                <a:solidFill>
                  <a:schemeClr val="bg1"/>
                </a:solidFill>
              </a:defRPr>
            </a:lvl4pPr>
            <a:lvl5pPr marL="685467" indent="0">
              <a:buNone/>
              <a:tabLst/>
              <a:defRPr>
                <a:solidFill>
                  <a:schemeClr val="bg1"/>
                </a:solidFill>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1310950755"/>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4_Section Title Accent Color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6"/>
            <a:ext cx="11887200" cy="1831975"/>
          </a:xfrm>
          <a:noFill/>
        </p:spPr>
        <p:txBody>
          <a:bodyPr tIns="91413" bIns="91413" anchor="t" anchorCtr="0"/>
          <a:lstStyle>
            <a:lvl1pPr>
              <a:defRPr sz="8799"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062464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6"/>
            <a:ext cx="11887200" cy="1831975"/>
          </a:xfrm>
          <a:noFill/>
        </p:spPr>
        <p:txBody>
          <a:bodyPr tIns="91413" bIns="91413" anchor="t" anchorCtr="0"/>
          <a:lstStyle>
            <a:lvl1pPr>
              <a:defRPr sz="8799"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5665793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6"/>
            <a:ext cx="11887200" cy="1831975"/>
          </a:xfrm>
          <a:noFill/>
        </p:spPr>
        <p:txBody>
          <a:bodyPr tIns="91413" bIns="91413" anchor="t" anchorCtr="0"/>
          <a:lstStyle>
            <a:lvl1pPr>
              <a:defRPr sz="8799" spc="-100" baseline="0">
                <a:solidFill>
                  <a:schemeClr val="bg1"/>
                </a:solidFill>
              </a:defRPr>
            </a:lvl1pPr>
          </a:lstStyle>
          <a:p>
            <a:r>
              <a:rPr lang="en-US" dirty="0"/>
              <a:t>Section title</a:t>
            </a:r>
          </a:p>
        </p:txBody>
      </p:sp>
    </p:spTree>
    <p:extLst>
      <p:ext uri="{BB962C8B-B14F-4D97-AF65-F5344CB8AC3E}">
        <p14:creationId xmlns:p14="http://schemas.microsoft.com/office/powerpoint/2010/main" val="40870675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404333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17912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51064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0819617"/>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4"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0" tIns="46620" rIns="46620" bIns="46620" numCol="1" spcCol="0" rtlCol="0" fromWordArt="0" anchor="ctr" anchorCtr="0" forceAA="0" compatLnSpc="1">
            <a:prstTxWarp prst="textNoShape">
              <a:avLst/>
            </a:prstTxWarp>
            <a:noAutofit/>
          </a:bodyPr>
          <a:lstStyle/>
          <a:p>
            <a:pPr algn="ctr" defTabSz="932020"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41" y="1221161"/>
            <a:ext cx="11887199" cy="2022517"/>
          </a:xfrm>
        </p:spPr>
        <p:txBody>
          <a:bodyPr/>
          <a:lstStyle>
            <a:lvl1pPr marL="0" indent="0">
              <a:buNone/>
              <a:defRPr sz="3299">
                <a:gradFill>
                  <a:gsLst>
                    <a:gs pos="1250">
                      <a:srgbClr val="000000"/>
                    </a:gs>
                    <a:gs pos="100000">
                      <a:srgbClr val="000000"/>
                    </a:gs>
                  </a:gsLst>
                  <a:lin ang="5400000" scaled="0"/>
                </a:gradFill>
                <a:latin typeface="Segoe UI" pitchFamily="34" charset="0"/>
                <a:cs typeface="Segoe UI" pitchFamily="34" charset="0"/>
              </a:defRPr>
            </a:lvl1pPr>
            <a:lvl2pPr marL="346385" indent="0">
              <a:buNone/>
              <a:defRPr>
                <a:gradFill>
                  <a:gsLst>
                    <a:gs pos="1250">
                      <a:srgbClr val="000000"/>
                    </a:gs>
                    <a:gs pos="100000">
                      <a:srgbClr val="000000"/>
                    </a:gs>
                  </a:gsLst>
                  <a:lin ang="5400000" scaled="0"/>
                </a:gradFill>
                <a:latin typeface="Segoe UI" pitchFamily="34" charset="0"/>
                <a:cs typeface="Segoe UI" pitchFamily="34" charset="0"/>
              </a:defRPr>
            </a:lvl2pPr>
            <a:lvl3pPr marL="584324" indent="0">
              <a:buNone/>
              <a:defRPr>
                <a:gradFill>
                  <a:gsLst>
                    <a:gs pos="1250">
                      <a:srgbClr val="000000"/>
                    </a:gs>
                    <a:gs pos="100000">
                      <a:srgbClr val="000000"/>
                    </a:gs>
                  </a:gsLst>
                  <a:lin ang="5400000" scaled="0"/>
                </a:gradFill>
                <a:latin typeface="Segoe UI" pitchFamily="34" charset="0"/>
                <a:cs typeface="Segoe UI" pitchFamily="34" charset="0"/>
              </a:defRPr>
            </a:lvl3pPr>
            <a:lvl4pPr marL="814168" indent="0">
              <a:buNone/>
              <a:defRPr>
                <a:gradFill>
                  <a:gsLst>
                    <a:gs pos="1250">
                      <a:srgbClr val="000000"/>
                    </a:gs>
                    <a:gs pos="100000">
                      <a:srgbClr val="000000"/>
                    </a:gs>
                  </a:gsLst>
                  <a:lin ang="5400000" scaled="0"/>
                </a:gradFill>
                <a:latin typeface="Segoe UI" pitchFamily="34" charset="0"/>
                <a:cs typeface="Segoe UI" pitchFamily="34" charset="0"/>
              </a:defRPr>
            </a:lvl4pPr>
            <a:lvl5pPr marL="1050486"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0375283"/>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2"/>
            <a:ext cx="11887200" cy="2443746"/>
          </a:xfrm>
          <a:prstGeom prst="rect">
            <a:avLst/>
          </a:prstGeom>
        </p:spPr>
        <p:txBody>
          <a:bodyPr/>
          <a:lstStyle>
            <a:lvl1pPr marL="290373" indent="-290373">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224" indent="-280851">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593" indent="-29037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082" indent="-228489">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573" indent="-228489">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12" tIns="77705" rIns="155412" bIns="77705"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36538049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71.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529660" y="233151"/>
            <a:ext cx="11375536" cy="679653"/>
          </a:xfrm>
        </p:spPr>
        <p:txBody>
          <a:bodyPr/>
          <a:lstStyle/>
          <a:p>
            <a:r>
              <a:rPr lang="en-US"/>
              <a:t>Click to edit Master title style</a:t>
            </a:r>
            <a:endParaRPr lang="en-US" dirty="0"/>
          </a:p>
        </p:txBody>
      </p:sp>
      <p:sp>
        <p:nvSpPr>
          <p:cNvPr id="5" name="Text Placeholder 4"/>
          <p:cNvSpPr>
            <a:spLocks noGrp="1"/>
          </p:cNvSpPr>
          <p:nvPr>
            <p:ph type="body" sz="quarter" idx="10"/>
          </p:nvPr>
        </p:nvSpPr>
        <p:spPr>
          <a:xfrm>
            <a:off x="529660" y="1476622"/>
            <a:ext cx="11375536" cy="209282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29376953"/>
      </p:ext>
    </p:extLst>
  </p:cSld>
  <p:clrMapOvr>
    <a:masterClrMapping/>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1824" y="1632056"/>
            <a:ext cx="5492776" cy="1961316"/>
          </a:xfrm>
        </p:spPr>
        <p:txBody>
          <a:bodyPr/>
          <a:lstStyle>
            <a:lvl1pPr>
              <a:defRPr sz="2856"/>
            </a:lvl1pPr>
            <a:lvl2pPr>
              <a:defRPr sz="2448"/>
            </a:lvl2pPr>
            <a:lvl3pPr>
              <a:defRPr sz="2040"/>
            </a:lvl3pPr>
            <a:lvl4pPr>
              <a:defRPr sz="1836"/>
            </a:lvl4pPr>
            <a:lvl5pPr>
              <a:defRPr sz="1836"/>
            </a:lvl5pPr>
            <a:lvl6pPr>
              <a:defRPr sz="1836"/>
            </a:lvl6pPr>
            <a:lvl7pPr>
              <a:defRPr sz="1836"/>
            </a:lvl7pPr>
            <a:lvl8pPr>
              <a:defRPr sz="1836"/>
            </a:lvl8pPr>
            <a:lvl9pPr>
              <a:defRPr sz="1836"/>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21875" y="1632056"/>
            <a:ext cx="5492776" cy="1961316"/>
          </a:xfrm>
        </p:spPr>
        <p:txBody>
          <a:bodyPr/>
          <a:lstStyle>
            <a:lvl1pPr>
              <a:defRPr sz="2856"/>
            </a:lvl1pPr>
            <a:lvl2pPr>
              <a:defRPr sz="2448"/>
            </a:lvl2pPr>
            <a:lvl3pPr>
              <a:defRPr sz="2040"/>
            </a:lvl3pPr>
            <a:lvl4pPr>
              <a:defRPr sz="1836"/>
            </a:lvl4pPr>
            <a:lvl5pPr>
              <a:defRPr sz="1836"/>
            </a:lvl5pPr>
            <a:lvl6pPr>
              <a:defRPr sz="1836"/>
            </a:lvl6pPr>
            <a:lvl7pPr>
              <a:defRPr sz="1836"/>
            </a:lvl7pPr>
            <a:lvl8pPr>
              <a:defRPr sz="1836"/>
            </a:lvl8pPr>
            <a:lvl9pPr>
              <a:defRPr sz="1836"/>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621824" y="6482889"/>
            <a:ext cx="2901844" cy="372394"/>
          </a:xfrm>
          <a:prstGeom prst="rect">
            <a:avLst/>
          </a:prstGeom>
        </p:spPr>
        <p:txBody>
          <a:bodyPr/>
          <a:lstStyle/>
          <a:p>
            <a:fld id="{1D8BD707-D9CF-40AE-B4C6-C98DA3205C09}" type="datetimeFigureOut">
              <a:rPr lang="en-US" smtClean="0">
                <a:solidFill>
                  <a:srgbClr val="000000"/>
                </a:solidFill>
              </a:rPr>
              <a:pPr/>
              <a:t>12/12/2016</a:t>
            </a:fld>
            <a:endParaRPr lang="en-US">
              <a:solidFill>
                <a:srgbClr val="000000"/>
              </a:solidFill>
            </a:endParaRPr>
          </a:p>
        </p:txBody>
      </p:sp>
      <p:sp>
        <p:nvSpPr>
          <p:cNvPr id="6" name="Footer Placeholder 5"/>
          <p:cNvSpPr>
            <a:spLocks noGrp="1"/>
          </p:cNvSpPr>
          <p:nvPr>
            <p:ph type="ftr" sz="quarter" idx="11"/>
          </p:nvPr>
        </p:nvSpPr>
        <p:spPr>
          <a:xfrm>
            <a:off x="4249129" y="6482889"/>
            <a:ext cx="3938217" cy="372394"/>
          </a:xfrm>
          <a:prstGeom prst="rect">
            <a:avLst/>
          </a:prstGeom>
        </p:spPr>
        <p:txBody>
          <a:bodyPr/>
          <a:lstStyle/>
          <a:p>
            <a:endParaRPr lang="en-US">
              <a:solidFill>
                <a:srgbClr val="000000"/>
              </a:solidFill>
            </a:endParaRPr>
          </a:p>
        </p:txBody>
      </p:sp>
      <p:sp>
        <p:nvSpPr>
          <p:cNvPr id="7" name="Slide Number Placeholder 6"/>
          <p:cNvSpPr>
            <a:spLocks noGrp="1"/>
          </p:cNvSpPr>
          <p:nvPr>
            <p:ph type="sldNum" sz="quarter" idx="12"/>
          </p:nvPr>
        </p:nvSpPr>
        <p:spPr>
          <a:xfrm>
            <a:off x="8912807" y="6482889"/>
            <a:ext cx="2901844" cy="372394"/>
          </a:xfrm>
          <a:prstGeom prst="rect">
            <a:avLst/>
          </a:prstGeom>
        </p:spPr>
        <p:txBody>
          <a:bodyPr/>
          <a:lstStyle/>
          <a:p>
            <a:fld id="{B6F15528-21DE-4FAA-801E-634DDDAF4B2B}" type="slidenum">
              <a:rPr lang="en-US" smtClean="0">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864176206"/>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223539150"/>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2_Color block left with screen cap">
    <p:spTree>
      <p:nvGrpSpPr>
        <p:cNvPr id="1" name=""/>
        <p:cNvGrpSpPr/>
        <p:nvPr/>
      </p:nvGrpSpPr>
      <p:grpSpPr>
        <a:xfrm>
          <a:off x="0" y="0"/>
          <a:ext cx="0" cy="0"/>
          <a:chOff x="0" y="0"/>
          <a:chExt cx="0" cy="0"/>
        </a:xfrm>
      </p:grpSpPr>
      <p:sp>
        <p:nvSpPr>
          <p:cNvPr id="10" name="Rectangle 9"/>
          <p:cNvSpPr/>
          <p:nvPr userDrawn="1"/>
        </p:nvSpPr>
        <p:spPr bwMode="white">
          <a:xfrm>
            <a:off x="-9718" y="0"/>
            <a:ext cx="6108095" cy="6994525"/>
          </a:xfrm>
          <a:prstGeom prst="rect">
            <a:avLst/>
          </a:prstGeom>
          <a:solidFill>
            <a:srgbClr val="8CC6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
        <p:nvSpPr>
          <p:cNvPr id="16" name="Text Placeholder 2"/>
          <p:cNvSpPr>
            <a:spLocks noGrp="1"/>
          </p:cNvSpPr>
          <p:nvPr>
            <p:ph type="body" idx="15" hasCustomPrompt="1"/>
          </p:nvPr>
        </p:nvSpPr>
        <p:spPr>
          <a:xfrm>
            <a:off x="182938" y="257423"/>
            <a:ext cx="4824491" cy="120190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a:t>Click to edit text</a:t>
            </a:r>
          </a:p>
        </p:txBody>
      </p:sp>
      <p:sp>
        <p:nvSpPr>
          <p:cNvPr id="17" name="Content Placeholder 5"/>
          <p:cNvSpPr>
            <a:spLocks noGrp="1"/>
          </p:cNvSpPr>
          <p:nvPr>
            <p:ph sz="quarter" idx="16" hasCustomPrompt="1"/>
          </p:nvPr>
        </p:nvSpPr>
        <p:spPr>
          <a:xfrm>
            <a:off x="357110" y="1904363"/>
            <a:ext cx="3090786" cy="1866448"/>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1"/>
                    </a:gs>
                    <a:gs pos="0">
                      <a:schemeClr val="bg1"/>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dirty="0"/>
              <a:t>Click to edit text</a:t>
            </a:r>
          </a:p>
        </p:txBody>
      </p:sp>
      <p:sp>
        <p:nvSpPr>
          <p:cNvPr id="7" name="Picture Placeholder 3"/>
          <p:cNvSpPr>
            <a:spLocks noGrp="1" noChangeAspect="1"/>
          </p:cNvSpPr>
          <p:nvPr>
            <p:ph type="pic" sz="quarter" idx="17"/>
          </p:nvPr>
        </p:nvSpPr>
        <p:spPr>
          <a:xfrm>
            <a:off x="3622067" y="1165754"/>
            <a:ext cx="8294180" cy="738609"/>
          </a:xfrm>
        </p:spPr>
        <p:txBody>
          <a:bodyPr/>
          <a:lstStyle/>
          <a:p>
            <a:endParaRPr lang="en-US"/>
          </a:p>
        </p:txBody>
      </p:sp>
    </p:spTree>
    <p:extLst>
      <p:ext uri="{BB962C8B-B14F-4D97-AF65-F5344CB8AC3E}">
        <p14:creationId xmlns:p14="http://schemas.microsoft.com/office/powerpoint/2010/main" val="734472804"/>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3_Color block left with screen cap">
    <p:spTree>
      <p:nvGrpSpPr>
        <p:cNvPr id="1" name=""/>
        <p:cNvGrpSpPr/>
        <p:nvPr/>
      </p:nvGrpSpPr>
      <p:grpSpPr>
        <a:xfrm>
          <a:off x="0" y="0"/>
          <a:ext cx="0" cy="0"/>
          <a:chOff x="0" y="0"/>
          <a:chExt cx="0" cy="0"/>
        </a:xfrm>
      </p:grpSpPr>
      <p:sp>
        <p:nvSpPr>
          <p:cNvPr id="10" name="Rectangle 9"/>
          <p:cNvSpPr/>
          <p:nvPr userDrawn="1"/>
        </p:nvSpPr>
        <p:spPr bwMode="white">
          <a:xfrm>
            <a:off x="-9718" y="0"/>
            <a:ext cx="6108095" cy="6994525"/>
          </a:xfrm>
          <a:prstGeom prst="rect">
            <a:avLst/>
          </a:prstGeom>
          <a:solidFill>
            <a:srgbClr val="0000A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
        <p:nvSpPr>
          <p:cNvPr id="16" name="Text Placeholder 2"/>
          <p:cNvSpPr>
            <a:spLocks noGrp="1"/>
          </p:cNvSpPr>
          <p:nvPr>
            <p:ph type="body" idx="15" hasCustomPrompt="1"/>
          </p:nvPr>
        </p:nvSpPr>
        <p:spPr>
          <a:xfrm>
            <a:off x="182938" y="257423"/>
            <a:ext cx="4824491" cy="120190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a:t>Click to edit text</a:t>
            </a:r>
          </a:p>
        </p:txBody>
      </p:sp>
      <p:sp>
        <p:nvSpPr>
          <p:cNvPr id="17" name="Content Placeholder 5"/>
          <p:cNvSpPr>
            <a:spLocks noGrp="1"/>
          </p:cNvSpPr>
          <p:nvPr>
            <p:ph sz="quarter" idx="16" hasCustomPrompt="1"/>
          </p:nvPr>
        </p:nvSpPr>
        <p:spPr>
          <a:xfrm>
            <a:off x="357110" y="1904363"/>
            <a:ext cx="3090786" cy="1866448"/>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1"/>
                    </a:gs>
                    <a:gs pos="0">
                      <a:schemeClr val="bg1"/>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dirty="0"/>
              <a:t>Click to edit text</a:t>
            </a:r>
          </a:p>
        </p:txBody>
      </p:sp>
      <p:sp>
        <p:nvSpPr>
          <p:cNvPr id="7" name="Picture Placeholder 3"/>
          <p:cNvSpPr>
            <a:spLocks noGrp="1" noChangeAspect="1"/>
          </p:cNvSpPr>
          <p:nvPr>
            <p:ph type="pic" sz="quarter" idx="17"/>
          </p:nvPr>
        </p:nvSpPr>
        <p:spPr>
          <a:xfrm>
            <a:off x="3622067" y="1165754"/>
            <a:ext cx="8294180" cy="738609"/>
          </a:xfrm>
        </p:spPr>
        <p:txBody>
          <a:bodyPr/>
          <a:lstStyle/>
          <a:p>
            <a:endParaRPr lang="en-US"/>
          </a:p>
        </p:txBody>
      </p:sp>
    </p:spTree>
    <p:extLst>
      <p:ext uri="{BB962C8B-B14F-4D97-AF65-F5344CB8AC3E}">
        <p14:creationId xmlns:p14="http://schemas.microsoft.com/office/powerpoint/2010/main" val="2476082719"/>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4_Color block left with screen cap">
    <p:spTree>
      <p:nvGrpSpPr>
        <p:cNvPr id="1" name=""/>
        <p:cNvGrpSpPr/>
        <p:nvPr/>
      </p:nvGrpSpPr>
      <p:grpSpPr>
        <a:xfrm>
          <a:off x="0" y="0"/>
          <a:ext cx="0" cy="0"/>
          <a:chOff x="0" y="0"/>
          <a:chExt cx="0" cy="0"/>
        </a:xfrm>
      </p:grpSpPr>
      <p:sp>
        <p:nvSpPr>
          <p:cNvPr id="10" name="Rectangle 9"/>
          <p:cNvSpPr/>
          <p:nvPr userDrawn="1"/>
        </p:nvSpPr>
        <p:spPr bwMode="white">
          <a:xfrm>
            <a:off x="-9718" y="0"/>
            <a:ext cx="6108095" cy="6994525"/>
          </a:xfrm>
          <a:prstGeom prst="rect">
            <a:avLst/>
          </a:prstGeom>
          <a:solidFill>
            <a:srgbClr val="CC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
        <p:nvSpPr>
          <p:cNvPr id="16" name="Text Placeholder 2"/>
          <p:cNvSpPr>
            <a:spLocks noGrp="1"/>
          </p:cNvSpPr>
          <p:nvPr>
            <p:ph type="body" idx="15" hasCustomPrompt="1"/>
          </p:nvPr>
        </p:nvSpPr>
        <p:spPr>
          <a:xfrm>
            <a:off x="182938" y="257423"/>
            <a:ext cx="4824491" cy="120190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a:t>Click to edit text</a:t>
            </a:r>
          </a:p>
        </p:txBody>
      </p:sp>
      <p:sp>
        <p:nvSpPr>
          <p:cNvPr id="17" name="Content Placeholder 5"/>
          <p:cNvSpPr>
            <a:spLocks noGrp="1"/>
          </p:cNvSpPr>
          <p:nvPr>
            <p:ph sz="quarter" idx="16" hasCustomPrompt="1"/>
          </p:nvPr>
        </p:nvSpPr>
        <p:spPr>
          <a:xfrm>
            <a:off x="357110" y="1904363"/>
            <a:ext cx="3090786" cy="1866448"/>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1"/>
                    </a:gs>
                    <a:gs pos="0">
                      <a:schemeClr val="bg1"/>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dirty="0"/>
              <a:t>Click to edit text</a:t>
            </a:r>
          </a:p>
        </p:txBody>
      </p:sp>
      <p:sp>
        <p:nvSpPr>
          <p:cNvPr id="7" name="Picture Placeholder 3"/>
          <p:cNvSpPr>
            <a:spLocks noGrp="1" noChangeAspect="1"/>
          </p:cNvSpPr>
          <p:nvPr>
            <p:ph type="pic" sz="quarter" idx="17"/>
          </p:nvPr>
        </p:nvSpPr>
        <p:spPr>
          <a:xfrm>
            <a:off x="3622067" y="1165754"/>
            <a:ext cx="8294180" cy="738609"/>
          </a:xfrm>
        </p:spPr>
        <p:txBody>
          <a:bodyPr/>
          <a:lstStyle/>
          <a:p>
            <a:endParaRPr lang="en-US"/>
          </a:p>
        </p:txBody>
      </p:sp>
    </p:spTree>
    <p:extLst>
      <p:ext uri="{BB962C8B-B14F-4D97-AF65-F5344CB8AC3E}">
        <p14:creationId xmlns:p14="http://schemas.microsoft.com/office/powerpoint/2010/main" val="2042938836"/>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77.xml><?xml version="1.0" encoding="utf-8"?>
<p:sldLayout xmlns:a="http://schemas.openxmlformats.org/drawingml/2006/main" xmlns:r="http://schemas.openxmlformats.org/officeDocument/2006/relationships" xmlns:p="http://schemas.openxmlformats.org/presentationml/2006/main" userDrawn="1">
  <p:cSld name="6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descr="announcing.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436475" cy="6992345"/>
          </a:xfrm>
          <a:prstGeom prst="rect">
            <a:avLst/>
          </a:prstGeom>
        </p:spPr>
      </p:pic>
      <p:sp>
        <p:nvSpPr>
          <p:cNvPr id="2" name="Title 1"/>
          <p:cNvSpPr>
            <a:spLocks noGrp="1"/>
          </p:cNvSpPr>
          <p:nvPr>
            <p:ph type="title" hasCustomPrompt="1"/>
          </p:nvPr>
        </p:nvSpPr>
        <p:spPr>
          <a:xfrm>
            <a:off x="274638" y="274320"/>
            <a:ext cx="7315200" cy="1831975"/>
          </a:xfrm>
          <a:noFill/>
        </p:spPr>
        <p:txBody>
          <a:bodyPr tIns="91413" bIns="91413" anchor="t" anchorCtr="0"/>
          <a:lstStyle>
            <a:lvl1pPr>
              <a:defRPr sz="8800" spc="-100" baseline="0">
                <a:gradFill>
                  <a:gsLst>
                    <a:gs pos="100000">
                      <a:schemeClr val="tx1"/>
                    </a:gs>
                    <a:gs pos="0">
                      <a:schemeClr val="tx1"/>
                    </a:gs>
                  </a:gsLst>
                  <a:lin ang="5400000" scaled="0"/>
                </a:gradFill>
              </a:defRPr>
            </a:lvl1pPr>
          </a:lstStyle>
          <a:p>
            <a:r>
              <a:rPr lang="en-US" dirty="0"/>
              <a:t>Announcing</a:t>
            </a:r>
          </a:p>
        </p:txBody>
      </p:sp>
    </p:spTree>
    <p:extLst>
      <p:ext uri="{BB962C8B-B14F-4D97-AF65-F5344CB8AC3E}">
        <p14:creationId xmlns:p14="http://schemas.microsoft.com/office/powerpoint/2010/main" val="33292278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itle and Non-Bulleted Content Layout -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29661" y="233154"/>
            <a:ext cx="11375536" cy="1017048"/>
          </a:xfrm>
        </p:spPr>
        <p:txBody>
          <a:bodyPr/>
          <a:lstStyle>
            <a:lvl1pPr>
              <a:defRPr lang="en-US" sz="7343" b="0" kern="1200" cap="none" spc="-102" baseline="0" smtClean="0">
                <a:ln w="3175">
                  <a:noFill/>
                </a:ln>
                <a:gradFill flip="none" rotWithShape="1">
                  <a:gsLst>
                    <a:gs pos="0">
                      <a:schemeClr val="tx1">
                        <a:lumMod val="75000"/>
                        <a:lumOff val="25000"/>
                      </a:schemeClr>
                    </a:gs>
                    <a:gs pos="86000">
                      <a:schemeClr val="tx1">
                        <a:lumMod val="75000"/>
                        <a:lumOff val="25000"/>
                      </a:schemeClr>
                    </a:gs>
                  </a:gsLst>
                  <a:lin ang="5400000" scaled="0"/>
                  <a:tileRect/>
                </a:gradFill>
                <a:effectLst/>
                <a:latin typeface="Segoe UI Light" pitchFamily="34" charset="0"/>
                <a:ea typeface="+mn-ea"/>
                <a:cs typeface="Arial" charset="0"/>
              </a:defRPr>
            </a:lvl1pPr>
          </a:lstStyle>
          <a:p>
            <a:r>
              <a:rPr lang="en-US" dirty="0"/>
              <a:t>Click to edit Master title style</a:t>
            </a:r>
          </a:p>
        </p:txBody>
      </p:sp>
      <p:sp>
        <p:nvSpPr>
          <p:cNvPr id="5" name="Text Placeholder 4"/>
          <p:cNvSpPr>
            <a:spLocks noGrp="1"/>
          </p:cNvSpPr>
          <p:nvPr>
            <p:ph type="body" sz="quarter" idx="10"/>
          </p:nvPr>
        </p:nvSpPr>
        <p:spPr>
          <a:xfrm>
            <a:off x="529661" y="1476625"/>
            <a:ext cx="11375536" cy="1287005"/>
          </a:xfrm>
        </p:spPr>
        <p:txBody>
          <a:bodyPr/>
          <a:lstStyle>
            <a:lvl1pPr marL="0" indent="0">
              <a:spcBef>
                <a:spcPts val="0"/>
              </a:spcBef>
              <a:spcAft>
                <a:spcPts val="1224"/>
              </a:spcAft>
              <a:buNone/>
              <a:defRPr sz="5405" spc="-136" baseline="0">
                <a:latin typeface="Segoe UI Light" pitchFamily="34" charset="0"/>
              </a:defRPr>
            </a:lvl1pPr>
            <a:lvl2pPr marL="0" indent="0">
              <a:spcBef>
                <a:spcPts val="0"/>
              </a:spcBef>
              <a:spcAft>
                <a:spcPts val="544"/>
              </a:spcAft>
              <a:buNone/>
              <a:defRPr sz="2754" spc="-68" baseline="0">
                <a:gradFill flip="none" rotWithShape="1">
                  <a:gsLst>
                    <a:gs pos="0">
                      <a:schemeClr val="tx1">
                        <a:lumMod val="75000"/>
                      </a:schemeClr>
                    </a:gs>
                    <a:gs pos="86000">
                      <a:schemeClr val="tx1">
                        <a:lumMod val="75000"/>
                      </a:schemeClr>
                    </a:gs>
                  </a:gsLst>
                  <a:path path="circle">
                    <a:fillToRect r="100000" b="100000"/>
                  </a:path>
                  <a:tileRect l="-100000" t="-100000"/>
                </a:gradFill>
              </a:defRPr>
            </a:lvl2pPr>
            <a:lvl3pPr marL="0" indent="0">
              <a:spcBef>
                <a:spcPts val="0"/>
              </a:spcBef>
              <a:spcAft>
                <a:spcPts val="544"/>
              </a:spcAft>
              <a:buNone/>
              <a:defRPr sz="2754"/>
            </a:lvl3pPr>
            <a:lvl4pPr marL="0" indent="0">
              <a:spcBef>
                <a:spcPts val="0"/>
              </a:spcBef>
              <a:spcAft>
                <a:spcPts val="544"/>
              </a:spcAft>
              <a:buNone/>
              <a:defRPr/>
            </a:lvl4pPr>
            <a:lvl5pPr marL="0" indent="0">
              <a:spcBef>
                <a:spcPts val="0"/>
              </a:spcBef>
              <a:spcAft>
                <a:spcPts val="544"/>
              </a:spcAft>
              <a:buNone/>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21937037"/>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itle and Non-Bulleted Content Layout - Color 2">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29661" y="233154"/>
            <a:ext cx="11375536" cy="1017048"/>
          </a:xfrm>
        </p:spPr>
        <p:txBody>
          <a:bodyPr/>
          <a:lstStyle>
            <a:lvl1pPr>
              <a:defRPr lang="en-US" sz="7343" b="0" kern="1200" cap="none" spc="-102" baseline="0" smtClean="0">
                <a:ln w="3175">
                  <a:noFill/>
                </a:ln>
                <a:gradFill flip="none" rotWithShape="1">
                  <a:gsLst>
                    <a:gs pos="0">
                      <a:schemeClr val="tx1">
                        <a:lumMod val="75000"/>
                        <a:lumOff val="25000"/>
                      </a:schemeClr>
                    </a:gs>
                    <a:gs pos="86000">
                      <a:schemeClr val="tx1">
                        <a:lumMod val="75000"/>
                        <a:lumOff val="25000"/>
                      </a:schemeClr>
                    </a:gs>
                  </a:gsLst>
                  <a:lin ang="5400000" scaled="0"/>
                  <a:tileRect/>
                </a:gradFill>
                <a:effectLst/>
                <a:latin typeface="Segoe UI Light" pitchFamily="34" charset="0"/>
                <a:ea typeface="+mn-ea"/>
                <a:cs typeface="Arial" charset="0"/>
              </a:defRPr>
            </a:lvl1pPr>
          </a:lstStyle>
          <a:p>
            <a:r>
              <a:rPr lang="en-US" dirty="0"/>
              <a:t>Click to edit Master title style</a:t>
            </a:r>
          </a:p>
        </p:txBody>
      </p:sp>
      <p:sp>
        <p:nvSpPr>
          <p:cNvPr id="5" name="Text Placeholder 4"/>
          <p:cNvSpPr>
            <a:spLocks noGrp="1"/>
          </p:cNvSpPr>
          <p:nvPr>
            <p:ph type="body" sz="quarter" idx="10"/>
          </p:nvPr>
        </p:nvSpPr>
        <p:spPr>
          <a:xfrm>
            <a:off x="529661" y="1476625"/>
            <a:ext cx="11375536" cy="1287005"/>
          </a:xfrm>
        </p:spPr>
        <p:txBody>
          <a:bodyPr/>
          <a:lstStyle>
            <a:lvl1pPr marL="0" indent="0">
              <a:spcBef>
                <a:spcPts val="0"/>
              </a:spcBef>
              <a:spcAft>
                <a:spcPts val="1224"/>
              </a:spcAft>
              <a:buNone/>
              <a:defRPr sz="5405" spc="-136" baseline="0">
                <a:latin typeface="Segoe UI Light" pitchFamily="34" charset="0"/>
              </a:defRPr>
            </a:lvl1pPr>
            <a:lvl2pPr marL="0" indent="0">
              <a:spcBef>
                <a:spcPts val="0"/>
              </a:spcBef>
              <a:spcAft>
                <a:spcPts val="544"/>
              </a:spcAft>
              <a:buNone/>
              <a:defRPr sz="2754" spc="-68" baseline="0">
                <a:gradFill flip="none" rotWithShape="1">
                  <a:gsLst>
                    <a:gs pos="0">
                      <a:schemeClr val="tx1">
                        <a:lumMod val="75000"/>
                      </a:schemeClr>
                    </a:gs>
                    <a:gs pos="86000">
                      <a:schemeClr val="tx1">
                        <a:lumMod val="75000"/>
                      </a:schemeClr>
                    </a:gs>
                  </a:gsLst>
                  <a:path path="circle">
                    <a:fillToRect r="100000" b="100000"/>
                  </a:path>
                  <a:tileRect l="-100000" t="-100000"/>
                </a:gradFill>
              </a:defRPr>
            </a:lvl2pPr>
            <a:lvl3pPr marL="0" indent="0">
              <a:spcBef>
                <a:spcPts val="0"/>
              </a:spcBef>
              <a:spcAft>
                <a:spcPts val="544"/>
              </a:spcAft>
              <a:buNone/>
              <a:defRPr sz="2754"/>
            </a:lvl3pPr>
            <a:lvl4pPr marL="0" indent="0">
              <a:spcBef>
                <a:spcPts val="0"/>
              </a:spcBef>
              <a:spcAft>
                <a:spcPts val="544"/>
              </a:spcAft>
              <a:buNone/>
              <a:defRPr/>
            </a:lvl4pPr>
            <a:lvl5pPr marL="0" indent="0">
              <a:spcBef>
                <a:spcPts val="0"/>
              </a:spcBef>
              <a:spcAft>
                <a:spcPts val="544"/>
              </a:spcAft>
              <a:buNone/>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2636951067"/>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8934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Title and Non-Bulleted Content Layout - Color 3">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29661" y="233154"/>
            <a:ext cx="11375536" cy="1017048"/>
          </a:xfrm>
        </p:spPr>
        <p:txBody>
          <a:bodyPr/>
          <a:lstStyle>
            <a:lvl1pPr>
              <a:defRPr lang="en-US" sz="7343" b="0" kern="1200" cap="none" spc="-102" baseline="0" dirty="0" smtClean="0">
                <a:ln w="3175">
                  <a:noFill/>
                </a:ln>
                <a:gradFill flip="none" rotWithShape="1">
                  <a:gsLst>
                    <a:gs pos="0">
                      <a:schemeClr val="tx1">
                        <a:lumMod val="75000"/>
                        <a:lumOff val="25000"/>
                      </a:schemeClr>
                    </a:gs>
                    <a:gs pos="86000">
                      <a:schemeClr val="tx1">
                        <a:lumMod val="75000"/>
                        <a:lumOff val="25000"/>
                      </a:schemeClr>
                    </a:gs>
                  </a:gsLst>
                  <a:lin ang="5400000" scaled="0"/>
                  <a:tileRect/>
                </a:gradFill>
                <a:effectLst/>
                <a:latin typeface="Segoe UI Light" pitchFamily="34" charset="0"/>
                <a:ea typeface="+mn-ea"/>
                <a:cs typeface="Arial" charset="0"/>
              </a:defRPr>
            </a:lvl1pPr>
          </a:lstStyle>
          <a:p>
            <a:r>
              <a:rPr lang="en-US" dirty="0"/>
              <a:t>Click to edit Master title style</a:t>
            </a:r>
          </a:p>
        </p:txBody>
      </p:sp>
      <p:sp>
        <p:nvSpPr>
          <p:cNvPr id="5" name="Text Placeholder 4"/>
          <p:cNvSpPr>
            <a:spLocks noGrp="1"/>
          </p:cNvSpPr>
          <p:nvPr>
            <p:ph type="body" sz="quarter" idx="10"/>
          </p:nvPr>
        </p:nvSpPr>
        <p:spPr>
          <a:xfrm>
            <a:off x="529661" y="1476625"/>
            <a:ext cx="11375536" cy="1287005"/>
          </a:xfrm>
        </p:spPr>
        <p:txBody>
          <a:bodyPr/>
          <a:lstStyle>
            <a:lvl1pPr marL="0" indent="0">
              <a:spcBef>
                <a:spcPts val="0"/>
              </a:spcBef>
              <a:spcAft>
                <a:spcPts val="1224"/>
              </a:spcAft>
              <a:buNone/>
              <a:defRPr sz="5405" spc="-136" baseline="0">
                <a:latin typeface="Segoe UI Light" pitchFamily="34" charset="0"/>
              </a:defRPr>
            </a:lvl1pPr>
            <a:lvl2pPr marL="0" indent="0">
              <a:spcBef>
                <a:spcPts val="0"/>
              </a:spcBef>
              <a:spcAft>
                <a:spcPts val="544"/>
              </a:spcAft>
              <a:buNone/>
              <a:defRPr sz="2754" spc="-68" baseline="0">
                <a:gradFill flip="none" rotWithShape="1">
                  <a:gsLst>
                    <a:gs pos="0">
                      <a:schemeClr val="tx1">
                        <a:lumMod val="75000"/>
                      </a:schemeClr>
                    </a:gs>
                    <a:gs pos="86000">
                      <a:schemeClr val="tx1">
                        <a:lumMod val="75000"/>
                      </a:schemeClr>
                    </a:gs>
                  </a:gsLst>
                  <a:path path="circle">
                    <a:fillToRect r="100000" b="100000"/>
                  </a:path>
                  <a:tileRect l="-100000" t="-100000"/>
                </a:gradFill>
              </a:defRPr>
            </a:lvl2pPr>
            <a:lvl3pPr marL="0" indent="0">
              <a:spcBef>
                <a:spcPts val="0"/>
              </a:spcBef>
              <a:spcAft>
                <a:spcPts val="544"/>
              </a:spcAft>
              <a:buNone/>
              <a:defRPr sz="2754"/>
            </a:lvl3pPr>
            <a:lvl4pPr marL="0" indent="0">
              <a:spcBef>
                <a:spcPts val="0"/>
              </a:spcBef>
              <a:spcAft>
                <a:spcPts val="544"/>
              </a:spcAft>
              <a:buNone/>
              <a:defRPr/>
            </a:lvl4pPr>
            <a:lvl5pPr marL="0" indent="0">
              <a:spcBef>
                <a:spcPts val="0"/>
              </a:spcBef>
              <a:spcAft>
                <a:spcPts val="544"/>
              </a:spcAft>
              <a:buNone/>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297130542"/>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Title and Non-Bulleted Content Layout - Color 4">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29661" y="233154"/>
            <a:ext cx="11375536" cy="1017048"/>
          </a:xfrm>
        </p:spPr>
        <p:txBody>
          <a:bodyPr/>
          <a:lstStyle>
            <a:lvl1pPr>
              <a:defRPr lang="en-US" sz="7343" b="0" kern="1200" cap="none" spc="-102" baseline="0" smtClean="0">
                <a:ln w="3175">
                  <a:noFill/>
                </a:ln>
                <a:gradFill flip="none" rotWithShape="1">
                  <a:gsLst>
                    <a:gs pos="0">
                      <a:schemeClr val="tx1">
                        <a:lumMod val="75000"/>
                        <a:lumOff val="25000"/>
                      </a:schemeClr>
                    </a:gs>
                    <a:gs pos="86000">
                      <a:schemeClr val="tx1">
                        <a:lumMod val="75000"/>
                        <a:lumOff val="25000"/>
                      </a:schemeClr>
                    </a:gs>
                  </a:gsLst>
                  <a:lin ang="5400000" scaled="0"/>
                  <a:tileRect/>
                </a:gradFill>
                <a:effectLst/>
                <a:latin typeface="Segoe UI Light" pitchFamily="34" charset="0"/>
                <a:ea typeface="+mn-ea"/>
                <a:cs typeface="Arial" charset="0"/>
              </a:defRPr>
            </a:lvl1pPr>
          </a:lstStyle>
          <a:p>
            <a:r>
              <a:rPr lang="en-US" dirty="0"/>
              <a:t>Click to edit Master title style</a:t>
            </a:r>
          </a:p>
        </p:txBody>
      </p:sp>
      <p:sp>
        <p:nvSpPr>
          <p:cNvPr id="5" name="Text Placeholder 4"/>
          <p:cNvSpPr>
            <a:spLocks noGrp="1"/>
          </p:cNvSpPr>
          <p:nvPr>
            <p:ph type="body" sz="quarter" idx="10"/>
          </p:nvPr>
        </p:nvSpPr>
        <p:spPr>
          <a:xfrm>
            <a:off x="529661" y="1476625"/>
            <a:ext cx="11375536" cy="1287005"/>
          </a:xfrm>
        </p:spPr>
        <p:txBody>
          <a:bodyPr/>
          <a:lstStyle>
            <a:lvl1pPr marL="0" indent="0">
              <a:spcBef>
                <a:spcPts val="0"/>
              </a:spcBef>
              <a:spcAft>
                <a:spcPts val="1224"/>
              </a:spcAft>
              <a:buNone/>
              <a:defRPr sz="5405" spc="-136" baseline="0">
                <a:latin typeface="Segoe UI Light" pitchFamily="34" charset="0"/>
              </a:defRPr>
            </a:lvl1pPr>
            <a:lvl2pPr marL="0" indent="0">
              <a:spcBef>
                <a:spcPts val="0"/>
              </a:spcBef>
              <a:spcAft>
                <a:spcPts val="544"/>
              </a:spcAft>
              <a:buNone/>
              <a:defRPr sz="2754" spc="-68" baseline="0">
                <a:solidFill>
                  <a:schemeClr val="tx2">
                    <a:lumMod val="90000"/>
                  </a:schemeClr>
                </a:solidFill>
              </a:defRPr>
            </a:lvl2pPr>
            <a:lvl3pPr marL="0" indent="0">
              <a:spcBef>
                <a:spcPts val="0"/>
              </a:spcBef>
              <a:spcAft>
                <a:spcPts val="544"/>
              </a:spcAft>
              <a:buNone/>
              <a:defRPr sz="2754"/>
            </a:lvl3pPr>
            <a:lvl4pPr marL="0" indent="0">
              <a:spcBef>
                <a:spcPts val="0"/>
              </a:spcBef>
              <a:spcAft>
                <a:spcPts val="544"/>
              </a:spcAft>
              <a:buNone/>
              <a:defRPr/>
            </a:lvl4pPr>
            <a:lvl5pPr marL="0" indent="0">
              <a:spcBef>
                <a:spcPts val="0"/>
              </a:spcBef>
              <a:spcAft>
                <a:spcPts val="544"/>
              </a:spcAft>
              <a:buNone/>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2759342353"/>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Title and Non-Bulleted Content Layout - Color 5">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29661" y="233154"/>
            <a:ext cx="11375536" cy="1017048"/>
          </a:xfrm>
        </p:spPr>
        <p:txBody>
          <a:bodyPr/>
          <a:lstStyle>
            <a:lvl1pPr>
              <a:defRPr sz="7343"/>
            </a:lvl1pPr>
          </a:lstStyle>
          <a:p>
            <a:r>
              <a:rPr lang="en-US" dirty="0"/>
              <a:t>Click to edit Master title style</a:t>
            </a:r>
          </a:p>
        </p:txBody>
      </p:sp>
      <p:sp>
        <p:nvSpPr>
          <p:cNvPr id="5" name="Text Placeholder 4"/>
          <p:cNvSpPr>
            <a:spLocks noGrp="1"/>
          </p:cNvSpPr>
          <p:nvPr>
            <p:ph type="body" sz="quarter" idx="10"/>
          </p:nvPr>
        </p:nvSpPr>
        <p:spPr>
          <a:xfrm>
            <a:off x="529661" y="1476625"/>
            <a:ext cx="11375536" cy="1287005"/>
          </a:xfrm>
        </p:spPr>
        <p:txBody>
          <a:bodyPr/>
          <a:lstStyle>
            <a:lvl1pPr marL="0" indent="0">
              <a:spcBef>
                <a:spcPts val="0"/>
              </a:spcBef>
              <a:spcAft>
                <a:spcPts val="1224"/>
              </a:spcAft>
              <a:buNone/>
              <a:defRPr sz="5405" spc="-136" baseline="0">
                <a:latin typeface="Segoe UI Light" pitchFamily="34" charset="0"/>
              </a:defRPr>
            </a:lvl1pPr>
            <a:lvl2pPr marL="0" indent="0">
              <a:spcBef>
                <a:spcPts val="0"/>
              </a:spcBef>
              <a:spcAft>
                <a:spcPts val="544"/>
              </a:spcAft>
              <a:buNone/>
              <a:defRPr sz="2754" spc="-68" baseline="0">
                <a:solidFill>
                  <a:schemeClr val="bg2">
                    <a:lumMod val="20000"/>
                    <a:lumOff val="80000"/>
                  </a:schemeClr>
                </a:solidFill>
              </a:defRPr>
            </a:lvl2pPr>
            <a:lvl3pPr marL="0" indent="0">
              <a:spcBef>
                <a:spcPts val="0"/>
              </a:spcBef>
              <a:spcAft>
                <a:spcPts val="544"/>
              </a:spcAft>
              <a:buNone/>
              <a:defRPr sz="2754"/>
            </a:lvl3pPr>
            <a:lvl4pPr marL="0" indent="0">
              <a:spcBef>
                <a:spcPts val="0"/>
              </a:spcBef>
              <a:spcAft>
                <a:spcPts val="544"/>
              </a:spcAft>
              <a:buNone/>
              <a:defRPr/>
            </a:lvl4pPr>
            <a:lvl5pPr marL="0" indent="0">
              <a:spcBef>
                <a:spcPts val="0"/>
              </a:spcBef>
              <a:spcAft>
                <a:spcPts val="544"/>
              </a:spcAft>
              <a:buNone/>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2842108389"/>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Title and Non-Bulleted Content Layout - Color 6">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29661" y="233154"/>
            <a:ext cx="11375536" cy="1017048"/>
          </a:xfrm>
        </p:spPr>
        <p:txBody>
          <a:bodyPr/>
          <a:lstStyle>
            <a:lvl1pPr>
              <a:defRPr sz="7343">
                <a:solidFill>
                  <a:schemeClr val="bg2"/>
                </a:solidFill>
              </a:defRPr>
            </a:lvl1pPr>
          </a:lstStyle>
          <a:p>
            <a:r>
              <a:rPr lang="en-US" dirty="0"/>
              <a:t>Click to edit Master title style</a:t>
            </a:r>
          </a:p>
        </p:txBody>
      </p:sp>
      <p:sp>
        <p:nvSpPr>
          <p:cNvPr id="5" name="Text Placeholder 4"/>
          <p:cNvSpPr>
            <a:spLocks noGrp="1"/>
          </p:cNvSpPr>
          <p:nvPr>
            <p:ph type="body" sz="quarter" idx="10"/>
          </p:nvPr>
        </p:nvSpPr>
        <p:spPr>
          <a:xfrm>
            <a:off x="529661" y="1476625"/>
            <a:ext cx="11375536" cy="1287005"/>
          </a:xfrm>
        </p:spPr>
        <p:txBody>
          <a:bodyPr/>
          <a:lstStyle>
            <a:lvl1pPr marL="0" indent="0">
              <a:spcBef>
                <a:spcPts val="0"/>
              </a:spcBef>
              <a:spcAft>
                <a:spcPts val="1224"/>
              </a:spcAft>
              <a:buNone/>
              <a:defRPr sz="5405" spc="-136" baseline="0">
                <a:solidFill>
                  <a:schemeClr val="bg2"/>
                </a:solidFill>
                <a:latin typeface="Segoe UI Light" pitchFamily="34" charset="0"/>
              </a:defRPr>
            </a:lvl1pPr>
            <a:lvl2pPr marL="0" indent="0">
              <a:spcBef>
                <a:spcPts val="0"/>
              </a:spcBef>
              <a:spcAft>
                <a:spcPts val="544"/>
              </a:spcAft>
              <a:buNone/>
              <a:defRPr sz="2754" spc="-68" baseline="0">
                <a:solidFill>
                  <a:schemeClr val="bg2">
                    <a:lumMod val="40000"/>
                    <a:lumOff val="60000"/>
                  </a:schemeClr>
                </a:solidFill>
              </a:defRPr>
            </a:lvl2pPr>
            <a:lvl3pPr marL="0" indent="0">
              <a:spcBef>
                <a:spcPts val="0"/>
              </a:spcBef>
              <a:spcAft>
                <a:spcPts val="544"/>
              </a:spcAft>
              <a:buNone/>
              <a:defRPr sz="2754"/>
            </a:lvl3pPr>
            <a:lvl4pPr marL="0" indent="0">
              <a:spcBef>
                <a:spcPts val="0"/>
              </a:spcBef>
              <a:spcAft>
                <a:spcPts val="544"/>
              </a:spcAft>
              <a:buNone/>
              <a:defRPr/>
            </a:lvl4pPr>
            <a:lvl5pPr marL="0" indent="0">
              <a:spcBef>
                <a:spcPts val="0"/>
              </a:spcBef>
              <a:spcAft>
                <a:spcPts val="544"/>
              </a:spcAft>
              <a:buNone/>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3742476020"/>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Title Only -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29661" y="233154"/>
            <a:ext cx="11375536" cy="1017048"/>
          </a:xfrm>
        </p:spPr>
        <p:txBody>
          <a:bodyPr/>
          <a:lstStyle>
            <a:lvl1pPr>
              <a:defRPr lang="en-US" sz="7343" b="0" kern="1200" cap="none" spc="-102" baseline="0" smtClean="0">
                <a:ln w="3175">
                  <a:noFill/>
                </a:ln>
                <a:gradFill flip="none" rotWithShape="1">
                  <a:gsLst>
                    <a:gs pos="0">
                      <a:schemeClr val="tx1">
                        <a:lumMod val="75000"/>
                        <a:lumOff val="25000"/>
                      </a:schemeClr>
                    </a:gs>
                    <a:gs pos="86000">
                      <a:schemeClr val="tx1">
                        <a:lumMod val="75000"/>
                        <a:lumOff val="25000"/>
                      </a:schemeClr>
                    </a:gs>
                  </a:gsLst>
                  <a:lin ang="5400000" scaled="0"/>
                  <a:tileRect/>
                </a:gradFill>
                <a:effectLst/>
                <a:latin typeface="Segoe UI Light" pitchFamily="34" charset="0"/>
                <a:ea typeface="+mn-ea"/>
                <a:cs typeface="Arial" charset="0"/>
              </a:defRPr>
            </a:lvl1pPr>
          </a:lstStyle>
          <a:p>
            <a:r>
              <a:rPr lang="en-US" dirty="0"/>
              <a:t>Click to edit Master title style</a:t>
            </a:r>
          </a:p>
        </p:txBody>
      </p:sp>
    </p:spTree>
    <p:extLst>
      <p:ext uri="{BB962C8B-B14F-4D97-AF65-F5344CB8AC3E}">
        <p14:creationId xmlns:p14="http://schemas.microsoft.com/office/powerpoint/2010/main" val="3544171538"/>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Title Only - Color 2">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29661" y="233154"/>
            <a:ext cx="11375536" cy="1017048"/>
          </a:xfrm>
        </p:spPr>
        <p:txBody>
          <a:bodyPr/>
          <a:lstStyle>
            <a:lvl1pPr>
              <a:defRPr lang="en-US" sz="7343" b="0" kern="1200" cap="none" spc="-102" baseline="0" smtClean="0">
                <a:ln w="3175">
                  <a:noFill/>
                </a:ln>
                <a:gradFill flip="none" rotWithShape="1">
                  <a:gsLst>
                    <a:gs pos="0">
                      <a:schemeClr val="tx1">
                        <a:lumMod val="75000"/>
                        <a:lumOff val="25000"/>
                      </a:schemeClr>
                    </a:gs>
                    <a:gs pos="86000">
                      <a:schemeClr val="tx1">
                        <a:lumMod val="75000"/>
                        <a:lumOff val="25000"/>
                      </a:schemeClr>
                    </a:gs>
                  </a:gsLst>
                  <a:lin ang="5400000" scaled="0"/>
                  <a:tileRect/>
                </a:gradFill>
                <a:effectLst/>
                <a:latin typeface="Segoe UI Light" pitchFamily="34" charset="0"/>
                <a:ea typeface="+mn-ea"/>
                <a:cs typeface="Arial" charset="0"/>
              </a:defRPr>
            </a:lvl1pPr>
          </a:lstStyle>
          <a:p>
            <a:r>
              <a:rPr lang="en-US" dirty="0"/>
              <a:t>Click to edit Master title style</a:t>
            </a:r>
          </a:p>
        </p:txBody>
      </p:sp>
    </p:spTree>
    <p:extLst>
      <p:ext uri="{BB962C8B-B14F-4D97-AF65-F5344CB8AC3E}">
        <p14:creationId xmlns:p14="http://schemas.microsoft.com/office/powerpoint/2010/main" val="1785224633"/>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Title Only - Color 3">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29661" y="233154"/>
            <a:ext cx="11375536" cy="1017048"/>
          </a:xfrm>
        </p:spPr>
        <p:txBody>
          <a:bodyPr/>
          <a:lstStyle>
            <a:lvl1pPr>
              <a:defRPr lang="en-US" sz="7343" b="0" kern="1200" cap="none" spc="-102" baseline="0" dirty="0" smtClean="0">
                <a:ln w="3175">
                  <a:noFill/>
                </a:ln>
                <a:gradFill flip="none" rotWithShape="1">
                  <a:gsLst>
                    <a:gs pos="0">
                      <a:schemeClr val="tx1">
                        <a:lumMod val="75000"/>
                        <a:lumOff val="25000"/>
                      </a:schemeClr>
                    </a:gs>
                    <a:gs pos="86000">
                      <a:schemeClr val="tx1">
                        <a:lumMod val="75000"/>
                        <a:lumOff val="25000"/>
                      </a:schemeClr>
                    </a:gs>
                  </a:gsLst>
                  <a:lin ang="5400000" scaled="0"/>
                  <a:tileRect/>
                </a:gradFill>
                <a:effectLst/>
                <a:latin typeface="Segoe UI Light" pitchFamily="34" charset="0"/>
                <a:ea typeface="+mn-ea"/>
                <a:cs typeface="Arial" charset="0"/>
              </a:defRPr>
            </a:lvl1pPr>
          </a:lstStyle>
          <a:p>
            <a:r>
              <a:rPr lang="en-US" dirty="0"/>
              <a:t>Click to edit Master title style</a:t>
            </a:r>
          </a:p>
        </p:txBody>
      </p:sp>
    </p:spTree>
    <p:extLst>
      <p:ext uri="{BB962C8B-B14F-4D97-AF65-F5344CB8AC3E}">
        <p14:creationId xmlns:p14="http://schemas.microsoft.com/office/powerpoint/2010/main" val="4129790520"/>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Title Only - Color 4">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29661" y="233154"/>
            <a:ext cx="11375536" cy="1017048"/>
          </a:xfrm>
        </p:spPr>
        <p:txBody>
          <a:bodyPr/>
          <a:lstStyle>
            <a:lvl1pPr>
              <a:defRPr lang="en-US" sz="7343" b="0" kern="1200" cap="none" spc="-102" baseline="0" smtClean="0">
                <a:ln w="3175">
                  <a:noFill/>
                </a:ln>
                <a:gradFill flip="none" rotWithShape="1">
                  <a:gsLst>
                    <a:gs pos="0">
                      <a:schemeClr val="tx1">
                        <a:lumMod val="75000"/>
                        <a:lumOff val="25000"/>
                      </a:schemeClr>
                    </a:gs>
                    <a:gs pos="86000">
                      <a:schemeClr val="tx1">
                        <a:lumMod val="75000"/>
                        <a:lumOff val="25000"/>
                      </a:schemeClr>
                    </a:gs>
                  </a:gsLst>
                  <a:lin ang="5400000" scaled="0"/>
                  <a:tileRect/>
                </a:gradFill>
                <a:effectLst/>
                <a:latin typeface="Segoe UI Light" pitchFamily="34" charset="0"/>
                <a:ea typeface="+mn-ea"/>
                <a:cs typeface="Arial" charset="0"/>
              </a:defRPr>
            </a:lvl1pPr>
          </a:lstStyle>
          <a:p>
            <a:r>
              <a:rPr lang="en-US" dirty="0"/>
              <a:t>Click to edit Master title style</a:t>
            </a:r>
          </a:p>
        </p:txBody>
      </p:sp>
    </p:spTree>
    <p:extLst>
      <p:ext uri="{BB962C8B-B14F-4D97-AF65-F5344CB8AC3E}">
        <p14:creationId xmlns:p14="http://schemas.microsoft.com/office/powerpoint/2010/main" val="2474258446"/>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Title Only - Color 5">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29661" y="233154"/>
            <a:ext cx="11375536" cy="1017048"/>
          </a:xfrm>
        </p:spPr>
        <p:txBody>
          <a:bodyPr/>
          <a:lstStyle>
            <a:lvl1pPr>
              <a:defRPr sz="7343"/>
            </a:lvl1pPr>
          </a:lstStyle>
          <a:p>
            <a:r>
              <a:rPr lang="en-US" dirty="0"/>
              <a:t>Click to edit Master title style</a:t>
            </a:r>
          </a:p>
        </p:txBody>
      </p:sp>
    </p:spTree>
    <p:extLst>
      <p:ext uri="{BB962C8B-B14F-4D97-AF65-F5344CB8AC3E}">
        <p14:creationId xmlns:p14="http://schemas.microsoft.com/office/powerpoint/2010/main" val="3661084949"/>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Title Only - Color 6">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29661" y="233154"/>
            <a:ext cx="11375536" cy="1017048"/>
          </a:xfrm>
        </p:spPr>
        <p:txBody>
          <a:bodyPr/>
          <a:lstStyle>
            <a:lvl1pPr>
              <a:defRPr sz="7343">
                <a:solidFill>
                  <a:schemeClr val="bg2"/>
                </a:solidFill>
              </a:defRPr>
            </a:lvl1pPr>
          </a:lstStyle>
          <a:p>
            <a:r>
              <a:rPr lang="en-US" dirty="0"/>
              <a:t>Click to edit Master title style</a:t>
            </a:r>
          </a:p>
        </p:txBody>
      </p:sp>
    </p:spTree>
    <p:extLst>
      <p:ext uri="{BB962C8B-B14F-4D97-AF65-F5344CB8AC3E}">
        <p14:creationId xmlns:p14="http://schemas.microsoft.com/office/powerpoint/2010/main" val="418152906"/>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086985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userDrawn="1">
  <p:cSld name="Default 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529661" y="233154"/>
            <a:ext cx="11375536" cy="776879"/>
          </a:xfrm>
        </p:spPr>
        <p:txBody>
          <a:bodyPr/>
          <a:lstStyle/>
          <a:p>
            <a:r>
              <a:rPr lang="en-US" dirty="0"/>
              <a:t>Click to edit Master title style</a:t>
            </a:r>
          </a:p>
        </p:txBody>
      </p:sp>
      <p:sp>
        <p:nvSpPr>
          <p:cNvPr id="5" name="Text Placeholder 4"/>
          <p:cNvSpPr>
            <a:spLocks noGrp="1"/>
          </p:cNvSpPr>
          <p:nvPr>
            <p:ph type="body" sz="quarter" idx="10"/>
          </p:nvPr>
        </p:nvSpPr>
        <p:spPr>
          <a:xfrm>
            <a:off x="529661" y="1476622"/>
            <a:ext cx="11375536" cy="204055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82622801"/>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91.xml><?xml version="1.0" encoding="utf-8"?>
<p:sldLayout xmlns:a="http://schemas.openxmlformats.org/drawingml/2006/main" xmlns:r="http://schemas.openxmlformats.org/officeDocument/2006/relationships" xmlns:p="http://schemas.openxmlformats.org/presentationml/2006/main"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29661" y="233155"/>
            <a:ext cx="11375536" cy="776911"/>
          </a:xfrm>
        </p:spPr>
        <p:txBody>
          <a:bodyPr/>
          <a:lstStyle/>
          <a:p>
            <a:r>
              <a:rPr lang="en-US"/>
              <a:t>Click to edit Master title style</a:t>
            </a:r>
            <a:endParaRPr lang="en-US" dirty="0"/>
          </a:p>
        </p:txBody>
      </p:sp>
      <p:sp>
        <p:nvSpPr>
          <p:cNvPr id="5" name="Text Placeholder 4"/>
          <p:cNvSpPr>
            <a:spLocks noGrp="1"/>
          </p:cNvSpPr>
          <p:nvPr>
            <p:ph type="body" sz="quarter" idx="10"/>
          </p:nvPr>
        </p:nvSpPr>
        <p:spPr>
          <a:xfrm>
            <a:off x="529661" y="1476625"/>
            <a:ext cx="11375536" cy="1287005"/>
          </a:xfrm>
        </p:spPr>
        <p:txBody>
          <a:bodyPr/>
          <a:lstStyle>
            <a:lvl1pPr marL="0" indent="0">
              <a:spcBef>
                <a:spcPts val="0"/>
              </a:spcBef>
              <a:spcAft>
                <a:spcPts val="1224"/>
              </a:spcAft>
              <a:buNone/>
              <a:defRPr sz="5438" spc="-136" baseline="0">
                <a:latin typeface="Segoe UI Light" pitchFamily="34" charset="0"/>
              </a:defRPr>
            </a:lvl1pPr>
            <a:lvl2pPr marL="0" indent="0">
              <a:spcBef>
                <a:spcPts val="0"/>
              </a:spcBef>
              <a:spcAft>
                <a:spcPts val="544"/>
              </a:spcAft>
              <a:buNone/>
              <a:defRPr sz="2719" spc="-68" baseline="0">
                <a:gradFill flip="none" rotWithShape="1">
                  <a:gsLst>
                    <a:gs pos="0">
                      <a:schemeClr val="tx1">
                        <a:lumMod val="75000"/>
                      </a:schemeClr>
                    </a:gs>
                    <a:gs pos="86000">
                      <a:schemeClr val="tx1">
                        <a:lumMod val="75000"/>
                      </a:schemeClr>
                    </a:gs>
                  </a:gsLst>
                  <a:path path="circle">
                    <a:fillToRect r="100000" b="100000"/>
                  </a:path>
                  <a:tileRect l="-100000" t="-100000"/>
                </a:gradFill>
              </a:defRPr>
            </a:lvl2pPr>
            <a:lvl3pPr marL="0" indent="0">
              <a:spcBef>
                <a:spcPts val="0"/>
              </a:spcBef>
              <a:spcAft>
                <a:spcPts val="544"/>
              </a:spcAft>
              <a:buNone/>
              <a:defRPr sz="2719"/>
            </a:lvl3pPr>
            <a:lvl4pPr marL="0" indent="0">
              <a:spcBef>
                <a:spcPts val="0"/>
              </a:spcBef>
              <a:spcAft>
                <a:spcPts val="544"/>
              </a:spcAft>
              <a:buNone/>
              <a:defRPr/>
            </a:lvl4pPr>
            <a:lvl5pPr marL="0" indent="0">
              <a:spcBef>
                <a:spcPts val="0"/>
              </a:spcBef>
              <a:spcAft>
                <a:spcPts val="544"/>
              </a:spcAft>
              <a:buNone/>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933199994"/>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92.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tx2"/>
                    </a:gs>
                    <a:gs pos="0">
                      <a:schemeClr val="tx2"/>
                    </a:gs>
                  </a:gsLst>
                  <a:lin ang="5400000" scaled="0"/>
                </a:gradFill>
                <a:latin typeface="+mj-lt"/>
              </a:defRPr>
            </a:lvl1pPr>
            <a:lvl2pPr marL="0" indent="0">
              <a:buNone/>
              <a:defRPr sz="2040">
                <a:gradFill>
                  <a:gsLst>
                    <a:gs pos="100000">
                      <a:schemeClr val="tx1"/>
                    </a:gs>
                    <a:gs pos="6000">
                      <a:schemeClr val="tx1"/>
                    </a:gs>
                  </a:gsLst>
                  <a:lin ang="5400000" scaled="0"/>
                </a:gradFill>
              </a:defRPr>
            </a:lvl2pPr>
            <a:lvl3pPr marL="236387" indent="0">
              <a:buNone/>
              <a:defRPr sz="2040">
                <a:gradFill>
                  <a:gsLst>
                    <a:gs pos="100000">
                      <a:schemeClr val="tx1"/>
                    </a:gs>
                    <a:gs pos="6000">
                      <a:schemeClr val="tx1"/>
                    </a:gs>
                  </a:gsLst>
                  <a:lin ang="5400000" scaled="0"/>
                </a:gradFill>
              </a:defRPr>
            </a:lvl3pPr>
            <a:lvl4pPr marL="466298" indent="0">
              <a:buNone/>
              <a:defRPr sz="2040">
                <a:gradFill>
                  <a:gsLst>
                    <a:gs pos="100000">
                      <a:schemeClr val="tx1"/>
                    </a:gs>
                    <a:gs pos="6000">
                      <a:schemeClr val="tx1"/>
                    </a:gs>
                  </a:gsLst>
                  <a:lin ang="5400000" scaled="0"/>
                </a:gradFill>
              </a:defRPr>
            </a:lvl4pPr>
            <a:lvl5pPr marL="707543" indent="0">
              <a:buNone/>
              <a:defRPr sz="2040">
                <a:gradFill>
                  <a:gsLst>
                    <a:gs pos="100000">
                      <a:schemeClr val="tx1"/>
                    </a:gs>
                    <a:gs pos="600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985289476"/>
      </p:ext>
    </p:extLst>
  </p:cSld>
  <p:clrMapOvr>
    <a:masterClrMapping/>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accent2"/>
        </a:solidFill>
        <a:effectLst/>
      </p:bgPr>
    </p:bg>
    <p:spTree>
      <p:nvGrpSpPr>
        <p:cNvPr id="1" name=""/>
        <p:cNvGrpSpPr/>
        <p:nvPr/>
      </p:nvGrpSpPr>
      <p:grpSpPr>
        <a:xfrm>
          <a:off x="0" y="0"/>
          <a:ext cx="0" cy="0"/>
          <a:chOff x="0" y="0"/>
          <a:chExt cx="0" cy="0"/>
        </a:xfrm>
      </p:grpSpPr>
      <p:pic>
        <p:nvPicPr>
          <p:cNvPr id="2" name="Picture 1" descr="VS_PowerPoint_16x9-01.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434712" cy="6994525"/>
          </a:xfrm>
          <a:prstGeom prst="rect">
            <a:avLst/>
          </a:prstGeom>
        </p:spPr>
      </p:pic>
      <p:sp>
        <p:nvSpPr>
          <p:cNvPr id="5" name="Text Placeholder 4"/>
          <p:cNvSpPr>
            <a:spLocks noGrp="1"/>
          </p:cNvSpPr>
          <p:nvPr>
            <p:ph type="body" sz="quarter" idx="12" hasCustomPrompt="1"/>
          </p:nvPr>
        </p:nvSpPr>
        <p:spPr>
          <a:xfrm>
            <a:off x="276543" y="5600699"/>
            <a:ext cx="7315200" cy="1830388"/>
          </a:xfrm>
          <a:noFill/>
        </p:spPr>
        <p:txBody>
          <a:bodyPr lIns="146260" tIns="109696" rIns="146260" bIns="109696">
            <a:noAutofit/>
          </a:bodyPr>
          <a:lstStyle>
            <a:lvl1pPr marL="0" indent="0">
              <a:spcBef>
                <a:spcPts val="0"/>
              </a:spcBef>
              <a:buNone/>
              <a:defRPr sz="30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4" y="3763403"/>
            <a:ext cx="7315200" cy="1837298"/>
          </a:xfrm>
          <a:noFill/>
        </p:spPr>
        <p:txBody>
          <a:bodyPr lIns="146260" tIns="91413" rIns="146260" bIns="91413" anchor="t" anchorCtr="0"/>
          <a:lstStyle>
            <a:lvl1pPr>
              <a:defRPr sz="5000" spc="-100"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10163207" y="6507951"/>
            <a:ext cx="1005841" cy="195077"/>
          </a:xfrm>
          <a:prstGeom prst="rect">
            <a:avLst/>
          </a:prstGeom>
          <a:noFill/>
        </p:spPr>
      </p:pic>
      <p:pic>
        <p:nvPicPr>
          <p:cNvPr id="8" name="Picture 7" descr="VS_Wht_rgb.wmf"/>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57580" y="2125663"/>
            <a:ext cx="2743550" cy="484156"/>
          </a:xfrm>
          <a:prstGeom prst="rect">
            <a:avLst/>
          </a:prstGeom>
        </p:spPr>
      </p:pic>
    </p:spTree>
    <p:extLst>
      <p:ext uri="{BB962C8B-B14F-4D97-AF65-F5344CB8AC3E}">
        <p14:creationId xmlns:p14="http://schemas.microsoft.com/office/powerpoint/2010/main" val="3422697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0"/>
            <a:ext cx="12434711" cy="6994525"/>
          </a:xfrm>
          <a:prstGeom prst="rect">
            <a:avLst/>
          </a:prstGeom>
        </p:spPr>
      </p:pic>
      <p:sp>
        <p:nvSpPr>
          <p:cNvPr id="5" name="Text Placeholder 4"/>
          <p:cNvSpPr>
            <a:spLocks noGrp="1"/>
          </p:cNvSpPr>
          <p:nvPr>
            <p:ph type="body" sz="quarter" idx="12" hasCustomPrompt="1"/>
          </p:nvPr>
        </p:nvSpPr>
        <p:spPr>
          <a:xfrm>
            <a:off x="276543" y="5600699"/>
            <a:ext cx="7315200" cy="1830388"/>
          </a:xfrm>
          <a:noFill/>
        </p:spPr>
        <p:txBody>
          <a:bodyPr lIns="146260" tIns="109696" rIns="146260" bIns="109696">
            <a:noAutofit/>
          </a:bodyPr>
          <a:lstStyle>
            <a:lvl1pPr marL="0" indent="0">
              <a:spcBef>
                <a:spcPts val="0"/>
              </a:spcBef>
              <a:buNone/>
              <a:defRPr sz="30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4" y="3763403"/>
            <a:ext cx="7315200" cy="1837298"/>
          </a:xfrm>
          <a:noFill/>
        </p:spPr>
        <p:txBody>
          <a:bodyPr lIns="146260" tIns="91413" rIns="146260" bIns="91413" anchor="t" anchorCtr="0"/>
          <a:lstStyle>
            <a:lvl1pPr>
              <a:defRPr sz="5000" spc="-100" baseline="0">
                <a:gradFill>
                  <a:gsLst>
                    <a:gs pos="3333">
                      <a:schemeClr val="tx1"/>
                    </a:gs>
                    <a:gs pos="39000">
                      <a:schemeClr val="tx1"/>
                    </a:gs>
                  </a:gsLst>
                  <a:lin ang="5400000" scaled="0"/>
                </a:gradFill>
              </a:defRPr>
            </a:lvl1pPr>
          </a:lstStyle>
          <a:p>
            <a:r>
              <a:rPr lang="en-US" dirty="0"/>
              <a:t>Presentation title</a:t>
            </a:r>
          </a:p>
        </p:txBody>
      </p:sp>
      <p:pic>
        <p:nvPicPr>
          <p:cNvPr id="8" name="Picture 7" descr="VS_Wht_rgb.wmf"/>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7580" y="2125663"/>
            <a:ext cx="2743550" cy="484156"/>
          </a:xfrm>
          <a:prstGeom prst="rect">
            <a:avLst/>
          </a:prstGeom>
        </p:spPr>
      </p:pic>
      <p:pic>
        <p:nvPicPr>
          <p:cNvPr id="7" name="Picture 6"/>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bwMode="invGray">
          <a:xfrm>
            <a:off x="10163207" y="6507951"/>
            <a:ext cx="1005841" cy="195077"/>
          </a:xfrm>
          <a:prstGeom prst="rect">
            <a:avLst/>
          </a:prstGeom>
          <a:noFill/>
        </p:spPr>
      </p:pic>
    </p:spTree>
    <p:extLst>
      <p:ext uri="{BB962C8B-B14F-4D97-AF65-F5344CB8AC3E}">
        <p14:creationId xmlns:p14="http://schemas.microsoft.com/office/powerpoint/2010/main" val="18445320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2_Title Slide 3">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1"/>
            <a:ext cx="12434711" cy="6994524"/>
          </a:xfrm>
          <a:prstGeom prst="rect">
            <a:avLst/>
          </a:prstGeom>
        </p:spPr>
      </p:pic>
      <p:pic>
        <p:nvPicPr>
          <p:cNvPr id="7" name="Picture 6" descr="VS_Purp526_rgb.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50907" y="1924373"/>
            <a:ext cx="3217432" cy="901047"/>
          </a:xfrm>
          <a:prstGeom prst="rect">
            <a:avLst/>
          </a:prstGeom>
        </p:spPr>
      </p:pic>
      <p:pic>
        <p:nvPicPr>
          <p:cNvPr id="10" name="Picture 9" descr="MSFT_logo_rgb_C-Gray.png"/>
          <p:cNvPicPr>
            <a:picLocks noChangeAspect="1"/>
          </p:cNvPicPr>
          <p:nvPr userDrawn="1"/>
        </p:nvPicPr>
        <p:blipFill rotWithShape="1">
          <a:blip r:embed="rId4" cstate="print">
            <a:extLst>
              <a:ext uri="{28A0092B-C50C-407E-A947-70E740481C1C}">
                <a14:useLocalDpi xmlns:a14="http://schemas.microsoft.com/office/drawing/2010/main" val="0"/>
              </a:ext>
            </a:extLst>
          </a:blip>
          <a:srcRect l="30316" t="23386" b="23386"/>
          <a:stretch/>
        </p:blipFill>
        <p:spPr>
          <a:xfrm>
            <a:off x="10126764" y="6434577"/>
            <a:ext cx="1254513" cy="352486"/>
          </a:xfrm>
          <a:prstGeom prst="rect">
            <a:avLst/>
          </a:prstGeom>
        </p:spPr>
      </p:pic>
      <p:sp>
        <p:nvSpPr>
          <p:cNvPr id="5" name="Text Placeholder 4"/>
          <p:cNvSpPr>
            <a:spLocks noGrp="1"/>
          </p:cNvSpPr>
          <p:nvPr>
            <p:ph type="body" sz="quarter" idx="12" hasCustomPrompt="1"/>
          </p:nvPr>
        </p:nvSpPr>
        <p:spPr>
          <a:xfrm>
            <a:off x="276543" y="5600699"/>
            <a:ext cx="7315200" cy="1393827"/>
          </a:xfrm>
          <a:noFill/>
        </p:spPr>
        <p:txBody>
          <a:bodyPr lIns="146260" tIns="109696" rIns="146260" bIns="109696">
            <a:noAutofit/>
          </a:bodyPr>
          <a:lstStyle>
            <a:lvl1pPr marL="0" indent="0">
              <a:spcBef>
                <a:spcPts val="0"/>
              </a:spcBef>
              <a:buNone/>
              <a:defRPr sz="3000" spc="0" baseline="0">
                <a:solidFill>
                  <a:schemeClr val="tx1">
                    <a:lumMod val="50000"/>
                  </a:schemeClr>
                </a:solidFill>
                <a:latin typeface="+mj-lt"/>
              </a:defRPr>
            </a:lvl1pPr>
          </a:lstStyle>
          <a:p>
            <a:pPr lvl="0"/>
            <a:r>
              <a:rPr lang="en-US" dirty="0"/>
              <a:t>Speaker Name</a:t>
            </a:r>
          </a:p>
        </p:txBody>
      </p:sp>
      <p:sp>
        <p:nvSpPr>
          <p:cNvPr id="9" name="Title 1"/>
          <p:cNvSpPr>
            <a:spLocks noGrp="1"/>
          </p:cNvSpPr>
          <p:nvPr>
            <p:ph type="title" hasCustomPrompt="1"/>
          </p:nvPr>
        </p:nvSpPr>
        <p:spPr>
          <a:xfrm>
            <a:off x="274704" y="3763403"/>
            <a:ext cx="7315200" cy="1837298"/>
          </a:xfrm>
          <a:noFill/>
        </p:spPr>
        <p:txBody>
          <a:bodyPr lIns="146260" tIns="91413" rIns="146260" bIns="91413" anchor="t" anchorCtr="0"/>
          <a:lstStyle>
            <a:lvl1pPr>
              <a:defRPr sz="5000" spc="-100" baseline="0">
                <a:solidFill>
                  <a:schemeClr val="accent2"/>
                </a:solidFill>
              </a:defRPr>
            </a:lvl1pPr>
          </a:lstStyle>
          <a:p>
            <a:r>
              <a:rPr lang="en-US" dirty="0"/>
              <a:t>Presentation title</a:t>
            </a:r>
          </a:p>
        </p:txBody>
      </p:sp>
    </p:spTree>
    <p:extLst>
      <p:ext uri="{BB962C8B-B14F-4D97-AF65-F5344CB8AC3E}">
        <p14:creationId xmlns:p14="http://schemas.microsoft.com/office/powerpoint/2010/main" val="23752175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3_Title Slide 3">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1"/>
            <a:ext cx="12434710" cy="6994524"/>
          </a:xfrm>
          <a:prstGeom prst="rect">
            <a:avLst/>
          </a:prstGeom>
        </p:spPr>
      </p:pic>
      <p:pic>
        <p:nvPicPr>
          <p:cNvPr id="7" name="Picture 6" descr="VS_Purp526_rgb.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50907" y="1924373"/>
            <a:ext cx="3217432" cy="901047"/>
          </a:xfrm>
          <a:prstGeom prst="rect">
            <a:avLst/>
          </a:prstGeom>
        </p:spPr>
      </p:pic>
      <p:sp>
        <p:nvSpPr>
          <p:cNvPr id="5" name="Text Placeholder 4"/>
          <p:cNvSpPr>
            <a:spLocks noGrp="1"/>
          </p:cNvSpPr>
          <p:nvPr>
            <p:ph type="body" sz="quarter" idx="12" hasCustomPrompt="1"/>
          </p:nvPr>
        </p:nvSpPr>
        <p:spPr>
          <a:xfrm>
            <a:off x="276543" y="5600699"/>
            <a:ext cx="7315200" cy="1393827"/>
          </a:xfrm>
          <a:noFill/>
        </p:spPr>
        <p:txBody>
          <a:bodyPr lIns="146260" tIns="109696" rIns="146260" bIns="109696">
            <a:noAutofit/>
          </a:bodyPr>
          <a:lstStyle>
            <a:lvl1pPr marL="0" indent="0">
              <a:spcBef>
                <a:spcPts val="0"/>
              </a:spcBef>
              <a:buNone/>
              <a:defRPr sz="3000" spc="0" baseline="0">
                <a:solidFill>
                  <a:schemeClr val="tx1">
                    <a:lumMod val="50000"/>
                  </a:schemeClr>
                </a:solidFill>
                <a:latin typeface="+mj-lt"/>
              </a:defRPr>
            </a:lvl1pPr>
          </a:lstStyle>
          <a:p>
            <a:pPr lvl="0"/>
            <a:r>
              <a:rPr lang="en-US" dirty="0"/>
              <a:t>Speaker Name</a:t>
            </a:r>
          </a:p>
        </p:txBody>
      </p:sp>
      <p:sp>
        <p:nvSpPr>
          <p:cNvPr id="9" name="Title 1"/>
          <p:cNvSpPr>
            <a:spLocks noGrp="1"/>
          </p:cNvSpPr>
          <p:nvPr>
            <p:ph type="title" hasCustomPrompt="1"/>
          </p:nvPr>
        </p:nvSpPr>
        <p:spPr>
          <a:xfrm>
            <a:off x="274704" y="3763403"/>
            <a:ext cx="7315200" cy="1837298"/>
          </a:xfrm>
          <a:noFill/>
        </p:spPr>
        <p:txBody>
          <a:bodyPr lIns="146260" tIns="91413" rIns="146260" bIns="91413" anchor="t" anchorCtr="0"/>
          <a:lstStyle>
            <a:lvl1pPr>
              <a:defRPr sz="5000" spc="-100" baseline="0">
                <a:solidFill>
                  <a:schemeClr val="accent2"/>
                </a:solidFill>
              </a:defRPr>
            </a:lvl1pPr>
          </a:lstStyle>
          <a:p>
            <a:r>
              <a:rPr lang="en-US" dirty="0"/>
              <a:t>Presentation title</a:t>
            </a:r>
          </a:p>
        </p:txBody>
      </p:sp>
      <p:pic>
        <p:nvPicPr>
          <p:cNvPr id="8" name="Picture 7" descr="MSFT_logo_rgb_C-Gray.png"/>
          <p:cNvPicPr>
            <a:picLocks noChangeAspect="1"/>
          </p:cNvPicPr>
          <p:nvPr userDrawn="1"/>
        </p:nvPicPr>
        <p:blipFill rotWithShape="1">
          <a:blip r:embed="rId4" cstate="print">
            <a:extLst>
              <a:ext uri="{28A0092B-C50C-407E-A947-70E740481C1C}">
                <a14:useLocalDpi xmlns:a14="http://schemas.microsoft.com/office/drawing/2010/main" val="0"/>
              </a:ext>
            </a:extLst>
          </a:blip>
          <a:srcRect l="30316" t="23386" b="23386"/>
          <a:stretch/>
        </p:blipFill>
        <p:spPr>
          <a:xfrm>
            <a:off x="10126764" y="6434577"/>
            <a:ext cx="1254513" cy="352486"/>
          </a:xfrm>
          <a:prstGeom prst="rect">
            <a:avLst/>
          </a:prstGeom>
        </p:spPr>
      </p:pic>
    </p:spTree>
    <p:extLst>
      <p:ext uri="{BB962C8B-B14F-4D97-AF65-F5344CB8AC3E}">
        <p14:creationId xmlns:p14="http://schemas.microsoft.com/office/powerpoint/2010/main" val="18822905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1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0"/>
            <a:ext cx="12434711" cy="6994525"/>
          </a:xfrm>
          <a:prstGeom prst="rect">
            <a:avLst/>
          </a:prstGeom>
        </p:spPr>
      </p:pic>
      <p:sp>
        <p:nvSpPr>
          <p:cNvPr id="2" name="Title 1"/>
          <p:cNvSpPr>
            <a:spLocks noGrp="1"/>
          </p:cNvSpPr>
          <p:nvPr>
            <p:ph type="title" hasCustomPrompt="1"/>
          </p:nvPr>
        </p:nvSpPr>
        <p:spPr>
          <a:xfrm>
            <a:off x="274639" y="274321"/>
            <a:ext cx="7315200" cy="1831975"/>
          </a:xfrm>
          <a:noFill/>
        </p:spPr>
        <p:txBody>
          <a:bodyPr tIns="91413" bIns="91413" anchor="t" anchorCtr="0"/>
          <a:lstStyle>
            <a:lvl1pPr>
              <a:defRPr sz="8799"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756972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2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1"/>
            <a:ext cx="12434711" cy="6994524"/>
          </a:xfrm>
          <a:prstGeom prst="rect">
            <a:avLst/>
          </a:prstGeom>
        </p:spPr>
      </p:pic>
      <p:sp>
        <p:nvSpPr>
          <p:cNvPr id="2" name="Title 1"/>
          <p:cNvSpPr>
            <a:spLocks noGrp="1"/>
          </p:cNvSpPr>
          <p:nvPr>
            <p:ph type="title" hasCustomPrompt="1"/>
          </p:nvPr>
        </p:nvSpPr>
        <p:spPr>
          <a:xfrm>
            <a:off x="274639" y="274321"/>
            <a:ext cx="7315200" cy="1831975"/>
          </a:xfrm>
          <a:noFill/>
        </p:spPr>
        <p:txBody>
          <a:bodyPr tIns="91413" bIns="91413" anchor="t" anchorCtr="0"/>
          <a:lstStyle>
            <a:lvl1pPr>
              <a:defRPr sz="8799"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546802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3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1"/>
            <a:ext cx="12434711" cy="6994524"/>
          </a:xfrm>
          <a:prstGeom prst="rect">
            <a:avLst/>
          </a:prstGeom>
        </p:spPr>
      </p:pic>
      <p:sp>
        <p:nvSpPr>
          <p:cNvPr id="2" name="Title 1"/>
          <p:cNvSpPr>
            <a:spLocks noGrp="1"/>
          </p:cNvSpPr>
          <p:nvPr>
            <p:ph type="title" hasCustomPrompt="1"/>
          </p:nvPr>
        </p:nvSpPr>
        <p:spPr>
          <a:xfrm>
            <a:off x="274639" y="274321"/>
            <a:ext cx="7315200" cy="1831975"/>
          </a:xfrm>
          <a:noFill/>
        </p:spPr>
        <p:txBody>
          <a:bodyPr tIns="91413" bIns="91413" anchor="t" anchorCtr="0"/>
          <a:lstStyle>
            <a:lvl1pPr>
              <a:defRPr sz="8799"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1448404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hoto_Option">
    <p:bg>
      <p:bgRef idx="1001">
        <a:schemeClr val="bg2"/>
      </p:bgRef>
    </p:bg>
    <p:spTree>
      <p:nvGrpSpPr>
        <p:cNvPr id="1" name=""/>
        <p:cNvGrpSpPr/>
        <p:nvPr/>
      </p:nvGrpSpPr>
      <p:grpSpPr>
        <a:xfrm>
          <a:off x="0" y="0"/>
          <a:ext cx="0" cy="0"/>
          <a:chOff x="0" y="0"/>
          <a:chExt cx="0" cy="0"/>
        </a:xfrm>
      </p:grpSpPr>
      <p:pic>
        <p:nvPicPr>
          <p:cNvPr id="17" name="Picture 1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17" y="-318"/>
            <a:ext cx="12435840" cy="6995160"/>
          </a:xfrm>
          <a:prstGeom prst="rect">
            <a:avLst/>
          </a:prstGeom>
        </p:spPr>
      </p:pic>
      <p:sp>
        <p:nvSpPr>
          <p:cNvPr id="12" name="Rectangle 11"/>
          <p:cNvSpPr/>
          <p:nvPr userDrawn="1"/>
        </p:nvSpPr>
        <p:spPr bwMode="auto">
          <a:xfrm>
            <a:off x="0" y="0"/>
            <a:ext cx="12436475" cy="6994525"/>
          </a:xfrm>
          <a:prstGeom prst="rect">
            <a:avLst/>
          </a:prstGeom>
          <a:gradFill flip="none" rotWithShape="1">
            <a:gsLst>
              <a:gs pos="0">
                <a:srgbClr val="000000">
                  <a:alpha val="60000"/>
                </a:srgbClr>
              </a:gs>
              <a:gs pos="18000">
                <a:srgbClr val="000000">
                  <a:alpha val="25000"/>
                </a:srgbClr>
              </a:gs>
              <a:gs pos="43000">
                <a:srgbClr val="000000">
                  <a:alpha val="0"/>
                </a:srgbClr>
              </a:gs>
            </a:gsLst>
            <a:lin ang="270000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13" name="Rectangle 12"/>
          <p:cNvSpPr/>
          <p:nvPr userDrawn="1"/>
        </p:nvSpPr>
        <p:spPr bwMode="gray">
          <a:xfrm>
            <a:off x="274702" y="1211263"/>
            <a:ext cx="7315200" cy="4571986"/>
          </a:xfrm>
          <a:prstGeom prst="rect">
            <a:avLst/>
          </a:prstGeom>
          <a:solidFill>
            <a:schemeClr val="accent1">
              <a:alpha val="9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gray">
          <a:xfrm>
            <a:off x="274702" y="1211249"/>
            <a:ext cx="7315200" cy="2736729"/>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gray">
          <a:xfrm>
            <a:off x="273050" y="3954463"/>
            <a:ext cx="7316852"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sp>
        <p:nvSpPr>
          <p:cNvPr id="15" name="Text Placeholder 14"/>
          <p:cNvSpPr>
            <a:spLocks noGrp="1"/>
          </p:cNvSpPr>
          <p:nvPr>
            <p:ph type="body" sz="quarter" idx="15" hasCustomPrompt="1"/>
          </p:nvPr>
        </p:nvSpPr>
        <p:spPr>
          <a:xfrm>
            <a:off x="273050" y="296863"/>
            <a:ext cx="3659188" cy="572464"/>
          </a:xfrm>
        </p:spPr>
        <p:txBody>
          <a:bodyPr lIns="182880" tIns="146304" rIns="182880" bIns="146304"/>
          <a:lstStyle>
            <a:lvl1pPr marL="0" indent="0">
              <a:buNone/>
              <a:defRPr sz="2000">
                <a:gradFill>
                  <a:gsLst>
                    <a:gs pos="20354">
                      <a:srgbClr val="FFFFFF"/>
                    </a:gs>
                    <a:gs pos="58000">
                      <a:srgbClr val="FFFFFF"/>
                    </a:gs>
                  </a:gsLst>
                  <a:lin ang="5400000" scaled="0"/>
                </a:gradFill>
                <a:latin typeface="+mn-lt"/>
              </a:defRPr>
            </a:lvl1pPr>
          </a:lstStyle>
          <a:p>
            <a:pPr lvl="0"/>
            <a:r>
              <a:rPr lang="en-US" dirty="0"/>
              <a:t>Session Code</a:t>
            </a:r>
          </a:p>
        </p:txBody>
      </p:sp>
      <p:pic>
        <p:nvPicPr>
          <p:cNvPr id="16" name="Picture 1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10705646" y="479425"/>
            <a:ext cx="1273629" cy="274320"/>
          </a:xfrm>
          <a:prstGeom prst="rect">
            <a:avLst/>
          </a:prstGeom>
        </p:spPr>
      </p:pic>
    </p:spTree>
    <p:extLst>
      <p:ext uri="{BB962C8B-B14F-4D97-AF65-F5344CB8AC3E}">
        <p14:creationId xmlns:p14="http://schemas.microsoft.com/office/powerpoint/2010/main" val="28215056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26629115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4"/>
            <a:ext cx="11887200" cy="2121397"/>
          </a:xfrm>
        </p:spPr>
        <p:txBody>
          <a:bodyPr>
            <a:spAutoFit/>
          </a:bodyPr>
          <a:lstStyle>
            <a:lvl1pPr>
              <a:defRPr>
                <a:solidFill>
                  <a:schemeClr val="accent2"/>
                </a:soli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78527861"/>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Two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1" y="2124075"/>
            <a:ext cx="5943600" cy="3657600"/>
          </a:xfr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2" indent="0">
              <a:buNone/>
              <a:tabLst/>
              <a:defRPr sz="2000">
                <a:solidFill>
                  <a:schemeClr val="bg1"/>
                </a:solidFill>
              </a:defRPr>
            </a:lvl3pPr>
            <a:lvl4pPr marL="460150" indent="0">
              <a:buNone/>
              <a:defRPr>
                <a:solidFill>
                  <a:schemeClr val="bg1"/>
                </a:solidFill>
              </a:defRPr>
            </a:lvl4pPr>
            <a:lvl5pPr marL="685467"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3"/>
          <p:cNvSpPr>
            <a:spLocks noGrp="1"/>
          </p:cNvSpPr>
          <p:nvPr>
            <p:ph type="body" sz="quarter" idx="11"/>
          </p:nvPr>
        </p:nvSpPr>
        <p:spPr>
          <a:xfrm>
            <a:off x="6216791" y="2124075"/>
            <a:ext cx="5943600" cy="3657600"/>
          </a:xfrm>
          <a:solidFill>
            <a:schemeClr val="accent4"/>
          </a:solidFill>
        </p:spPr>
        <p:txBody>
          <a:bodyPr wrap="square" tIns="146304" bIns="146304">
            <a:noAutofit/>
          </a:bodyPr>
          <a:lstStyle>
            <a:lvl1pPr marL="0" indent="0">
              <a:spcBef>
                <a:spcPts val="1224"/>
              </a:spcBef>
              <a:buClr>
                <a:schemeClr val="tx1"/>
              </a:buClr>
              <a:buFont typeface="Wingdings" pitchFamily="2" charset="2"/>
              <a:buNone/>
              <a:defRPr sz="3999">
                <a:solidFill>
                  <a:srgbClr val="FFFFFF"/>
                </a:solidFill>
              </a:defRPr>
            </a:lvl1pPr>
            <a:lvl2pPr marL="0" indent="0">
              <a:spcBef>
                <a:spcPts val="1080"/>
              </a:spcBef>
              <a:buNone/>
              <a:defRPr sz="2000">
                <a:solidFill>
                  <a:srgbClr val="FFFFFF"/>
                </a:solidFill>
              </a:defRPr>
            </a:lvl2pPr>
            <a:lvl3pPr marL="231662" indent="0">
              <a:buNone/>
              <a:tabLst/>
              <a:defRPr sz="2000">
                <a:solidFill>
                  <a:srgbClr val="FFFFFF"/>
                </a:solidFill>
              </a:defRPr>
            </a:lvl3pPr>
            <a:lvl4pPr marL="460150" indent="0">
              <a:buNone/>
              <a:defRPr>
                <a:solidFill>
                  <a:srgbClr val="FFFFFF"/>
                </a:solidFill>
              </a:defRPr>
            </a:lvl4pPr>
            <a:lvl5pPr marL="685467" indent="0">
              <a:buNone/>
              <a:tabLst/>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78754639"/>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Three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1" y="2124075"/>
            <a:ext cx="3913632" cy="3657600"/>
          </a:xfrm>
          <a:solidFill>
            <a:schemeClr val="accent2"/>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2" indent="0">
              <a:buNone/>
              <a:tabLst/>
              <a:defRPr sz="2000">
                <a:solidFill>
                  <a:schemeClr val="bg1"/>
                </a:solidFill>
              </a:defRPr>
            </a:lvl3pPr>
            <a:lvl4pPr marL="460150" indent="0">
              <a:buNone/>
              <a:defRPr>
                <a:solidFill>
                  <a:schemeClr val="bg1"/>
                </a:solidFill>
              </a:defRPr>
            </a:lvl4pPr>
            <a:lvl5pPr marL="685467"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4241641" y="2124075"/>
            <a:ext cx="3913632" cy="3657600"/>
          </a:xfrm>
          <a:solidFill>
            <a:schemeClr val="accent3"/>
          </a:solidFill>
          <a:ln>
            <a:noFill/>
          </a:ln>
        </p:spPr>
        <p:txBody>
          <a:bodyPr wrap="square" tIns="146304" bIns="146304">
            <a:noAutofit/>
          </a:bodyPr>
          <a:lstStyle>
            <a:lvl1pPr marL="0" indent="0">
              <a:spcBef>
                <a:spcPts val="1224"/>
              </a:spcBef>
              <a:buClr>
                <a:schemeClr val="tx1"/>
              </a:buClr>
              <a:buFont typeface="Wingdings" pitchFamily="2" charset="2"/>
              <a:buNone/>
              <a:defRPr sz="3999">
                <a:solidFill>
                  <a:schemeClr val="tx1"/>
                </a:solidFill>
              </a:defRPr>
            </a:lvl1pPr>
            <a:lvl2pPr marL="0" indent="0">
              <a:spcBef>
                <a:spcPts val="1080"/>
              </a:spcBef>
              <a:buNone/>
              <a:defRPr sz="2000">
                <a:solidFill>
                  <a:schemeClr val="tx1"/>
                </a:solidFill>
              </a:defRPr>
            </a:lvl2pPr>
            <a:lvl3pPr marL="231662" indent="0">
              <a:buNone/>
              <a:tabLst/>
              <a:defRPr sz="2000">
                <a:solidFill>
                  <a:schemeClr val="tx1"/>
                </a:solidFill>
              </a:defRPr>
            </a:lvl3pPr>
            <a:lvl4pPr marL="460150" indent="0">
              <a:buNone/>
              <a:defRPr>
                <a:solidFill>
                  <a:schemeClr val="tx1"/>
                </a:solidFill>
              </a:defRPr>
            </a:lvl4pPr>
            <a:lvl5pPr marL="685467" indent="0">
              <a:buNone/>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2"/>
          </p:nvPr>
        </p:nvSpPr>
        <p:spPr>
          <a:xfrm>
            <a:off x="8205661" y="2124075"/>
            <a:ext cx="3959352" cy="3657600"/>
          </a:xfr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2" indent="0">
              <a:buNone/>
              <a:tabLst/>
              <a:defRPr sz="2000">
                <a:solidFill>
                  <a:schemeClr val="bg1"/>
                </a:solidFill>
              </a:defRPr>
            </a:lvl3pPr>
            <a:lvl4pPr marL="460150" indent="0">
              <a:buNone/>
              <a:defRPr>
                <a:solidFill>
                  <a:schemeClr val="bg1"/>
                </a:solidFill>
              </a:defRPr>
            </a:lvl4pPr>
            <a:lvl5pPr marL="685467"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12142482"/>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Content Tile + Image">
    <p:spTree>
      <p:nvGrpSpPr>
        <p:cNvPr id="1" name=""/>
        <p:cNvGrpSpPr/>
        <p:nvPr/>
      </p:nvGrpSpPr>
      <p:grpSpPr>
        <a:xfrm>
          <a:off x="0" y="0"/>
          <a:ext cx="0" cy="0"/>
          <a:chOff x="0" y="0"/>
          <a:chExt cx="0" cy="0"/>
        </a:xfrm>
      </p:grpSpPr>
      <p:sp>
        <p:nvSpPr>
          <p:cNvPr id="7" name="Picture Placeholder 3"/>
          <p:cNvSpPr>
            <a:spLocks noGrp="1"/>
          </p:cNvSpPr>
          <p:nvPr>
            <p:ph type="pic" sz="quarter" idx="14"/>
          </p:nvPr>
        </p:nvSpPr>
        <p:spPr>
          <a:xfrm>
            <a:off x="4169891" y="2122133"/>
            <a:ext cx="7995121" cy="742131"/>
          </a:xfrm>
        </p:spPr>
        <p:txBody>
          <a:bodyPr/>
          <a:lstStyle/>
          <a:p>
            <a:endParaRPr lang="en-US" dirty="0"/>
          </a:p>
        </p:txBody>
      </p:sp>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1" y="2124075"/>
            <a:ext cx="3913632" cy="3657600"/>
          </a:xfrm>
          <a:solidFill>
            <a:schemeClr val="accent2"/>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2" indent="0">
              <a:buNone/>
              <a:tabLst/>
              <a:defRPr sz="2000">
                <a:solidFill>
                  <a:schemeClr val="bg1"/>
                </a:solidFill>
              </a:defRPr>
            </a:lvl3pPr>
            <a:lvl4pPr marL="460150" indent="0">
              <a:buNone/>
              <a:defRPr>
                <a:solidFill>
                  <a:schemeClr val="bg1"/>
                </a:solidFill>
              </a:defRPr>
            </a:lvl4pPr>
            <a:lvl5pPr marL="685467"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97192953"/>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23432257"/>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Four Content Tile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3" y="1212850"/>
            <a:ext cx="5486399" cy="3048472"/>
          </a:xfrm>
        </p:spPr>
        <p:txBody>
          <a:bodyPr wrap="square">
            <a:spAutoFit/>
          </a:bodyPr>
          <a:lstStyle>
            <a:lvl1pPr marL="0" indent="0">
              <a:spcBef>
                <a:spcPts val="1224"/>
              </a:spcBef>
              <a:buClr>
                <a:schemeClr val="tx1"/>
              </a:buClr>
              <a:buFont typeface="Wingdings" pitchFamily="2" charset="2"/>
              <a:buNone/>
              <a:defRPr sz="5399">
                <a:solidFill>
                  <a:schemeClr val="accent2"/>
                </a:solidFill>
              </a:defRPr>
            </a:lvl1pPr>
            <a:lvl2pPr marL="0" indent="0">
              <a:spcBef>
                <a:spcPts val="1080"/>
              </a:spcBef>
              <a:buNone/>
              <a:defRPr sz="2000"/>
            </a:lvl2pPr>
            <a:lvl3pPr marL="231662" indent="0">
              <a:buNone/>
              <a:tabLst/>
              <a:defRPr sz="2000"/>
            </a:lvl3pPr>
            <a:lvl4pPr marL="460150" indent="0">
              <a:buNone/>
              <a:defRPr/>
            </a:lvl4pPr>
            <a:lvl5pPr marL="685467"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1"/>
          </p:nvPr>
        </p:nvSpPr>
        <p:spPr>
          <a:xfrm>
            <a:off x="6672263" y="1200150"/>
            <a:ext cx="2697480" cy="2697480"/>
          </a:xfrm>
          <a:solidFill>
            <a:srgbClr val="55C5E9"/>
          </a:solidFill>
        </p:spPr>
        <p:txBody>
          <a:bodyPr wrap="square" tIns="146304" bIns="146304">
            <a:noAutofit/>
          </a:bodyPr>
          <a:lstStyle>
            <a:lvl1pPr marL="0" indent="0">
              <a:spcBef>
                <a:spcPts val="1224"/>
              </a:spcBef>
              <a:buClr>
                <a:schemeClr val="tx1"/>
              </a:buClr>
              <a:buFont typeface="Wingdings" pitchFamily="2" charset="2"/>
              <a:buNone/>
              <a:defRPr sz="3999">
                <a:solidFill>
                  <a:schemeClr val="tx1"/>
                </a:solidFill>
              </a:defRPr>
            </a:lvl1pPr>
            <a:lvl2pPr marL="0" indent="0">
              <a:spcBef>
                <a:spcPts val="1080"/>
              </a:spcBef>
              <a:buNone/>
              <a:defRPr sz="2000">
                <a:solidFill>
                  <a:schemeClr val="tx1"/>
                </a:solidFill>
              </a:defRPr>
            </a:lvl2pPr>
            <a:lvl3pPr marL="231662" indent="0">
              <a:buNone/>
              <a:tabLst/>
              <a:defRPr sz="2000">
                <a:solidFill>
                  <a:schemeClr val="bg1"/>
                </a:solidFill>
              </a:defRPr>
            </a:lvl3pPr>
            <a:lvl4pPr marL="460150" indent="0">
              <a:buNone/>
              <a:defRPr>
                <a:solidFill>
                  <a:schemeClr val="bg1"/>
                </a:solidFill>
              </a:defRPr>
            </a:lvl4pPr>
            <a:lvl5pPr marL="685467" indent="0">
              <a:buNone/>
              <a:tabLst/>
              <a:defRPr>
                <a:solidFill>
                  <a:schemeClr val="bg1"/>
                </a:solidFill>
              </a:defRPr>
            </a:lvl5pPr>
          </a:lstStyle>
          <a:p>
            <a:pPr lvl="0"/>
            <a:r>
              <a:rPr lang="en-US" dirty="0"/>
              <a:t>Click to edit Master text styles</a:t>
            </a:r>
          </a:p>
          <a:p>
            <a:pPr lvl="1"/>
            <a:r>
              <a:rPr lang="en-US" dirty="0"/>
              <a:t>Second level</a:t>
            </a:r>
          </a:p>
        </p:txBody>
      </p:sp>
      <p:sp>
        <p:nvSpPr>
          <p:cNvPr id="7" name="Text Placeholder 3"/>
          <p:cNvSpPr>
            <a:spLocks noGrp="1"/>
          </p:cNvSpPr>
          <p:nvPr>
            <p:ph type="body" sz="quarter" idx="12"/>
          </p:nvPr>
        </p:nvSpPr>
        <p:spPr>
          <a:xfrm>
            <a:off x="9423400" y="1200150"/>
            <a:ext cx="2743200" cy="2697480"/>
          </a:xfrm>
          <a:solidFill>
            <a:schemeClr val="accent2"/>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2" indent="0">
              <a:buNone/>
              <a:tabLst/>
              <a:defRPr sz="2000">
                <a:solidFill>
                  <a:schemeClr val="bg1"/>
                </a:solidFill>
              </a:defRPr>
            </a:lvl3pPr>
            <a:lvl4pPr marL="460150" indent="0">
              <a:buNone/>
              <a:defRPr>
                <a:solidFill>
                  <a:schemeClr val="bg1"/>
                </a:solidFill>
              </a:defRPr>
            </a:lvl4pPr>
            <a:lvl5pPr marL="685467" indent="0">
              <a:buNone/>
              <a:tabLst/>
              <a:defRPr>
                <a:solidFill>
                  <a:schemeClr val="bg1"/>
                </a:solidFill>
              </a:defRPr>
            </a:lvl5pPr>
          </a:lstStyle>
          <a:p>
            <a:pPr lvl="0"/>
            <a:r>
              <a:rPr lang="en-US" dirty="0"/>
              <a:t>Click to edit Master text styles</a:t>
            </a:r>
          </a:p>
          <a:p>
            <a:pPr lvl="1"/>
            <a:r>
              <a:rPr lang="en-US" dirty="0"/>
              <a:t>Second level</a:t>
            </a:r>
          </a:p>
        </p:txBody>
      </p:sp>
      <p:sp>
        <p:nvSpPr>
          <p:cNvPr id="8" name="Text Placeholder 3"/>
          <p:cNvSpPr>
            <a:spLocks noGrp="1"/>
          </p:cNvSpPr>
          <p:nvPr>
            <p:ph type="body" sz="quarter" idx="13"/>
          </p:nvPr>
        </p:nvSpPr>
        <p:spPr>
          <a:xfrm>
            <a:off x="6672263" y="3944938"/>
            <a:ext cx="2697480" cy="2743200"/>
          </a:xfr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2" indent="0">
              <a:buNone/>
              <a:tabLst/>
              <a:defRPr sz="2000">
                <a:solidFill>
                  <a:schemeClr val="bg1"/>
                </a:solidFill>
              </a:defRPr>
            </a:lvl3pPr>
            <a:lvl4pPr marL="460150" indent="0">
              <a:buNone/>
              <a:defRPr>
                <a:solidFill>
                  <a:schemeClr val="bg1"/>
                </a:solidFill>
              </a:defRPr>
            </a:lvl4pPr>
            <a:lvl5pPr marL="685467" indent="0">
              <a:buNone/>
              <a:tabLst/>
              <a:defRPr>
                <a:solidFill>
                  <a:schemeClr val="bg1"/>
                </a:solidFill>
              </a:defRPr>
            </a:lvl5pPr>
          </a:lstStyle>
          <a:p>
            <a:pPr lvl="0"/>
            <a:r>
              <a:rPr lang="en-US" dirty="0"/>
              <a:t>Click to edit Master text styles</a:t>
            </a:r>
          </a:p>
          <a:p>
            <a:pPr lvl="1"/>
            <a:r>
              <a:rPr lang="en-US" dirty="0"/>
              <a:t>Second level</a:t>
            </a:r>
          </a:p>
        </p:txBody>
      </p:sp>
      <p:sp>
        <p:nvSpPr>
          <p:cNvPr id="9" name="Text Placeholder 3"/>
          <p:cNvSpPr>
            <a:spLocks noGrp="1"/>
          </p:cNvSpPr>
          <p:nvPr>
            <p:ph type="body" sz="quarter" idx="14"/>
          </p:nvPr>
        </p:nvSpPr>
        <p:spPr>
          <a:xfrm>
            <a:off x="9423400" y="3944938"/>
            <a:ext cx="2743200" cy="2743200"/>
          </a:xfrm>
          <a:solidFill>
            <a:schemeClr val="accent5"/>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2" indent="0">
              <a:buNone/>
              <a:tabLst/>
              <a:defRPr sz="2000">
                <a:solidFill>
                  <a:schemeClr val="bg1"/>
                </a:solidFill>
              </a:defRPr>
            </a:lvl3pPr>
            <a:lvl4pPr marL="460150" indent="0">
              <a:buNone/>
              <a:defRPr>
                <a:solidFill>
                  <a:schemeClr val="bg1"/>
                </a:solidFill>
              </a:defRPr>
            </a:lvl4pPr>
            <a:lvl5pPr marL="685467" indent="0">
              <a:buNone/>
              <a:tabLst/>
              <a:defRPr>
                <a:solidFill>
                  <a:schemeClr val="bg1"/>
                </a:solidFill>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607355201"/>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4_Section Title Accent Color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6"/>
            <a:ext cx="11887200" cy="1831975"/>
          </a:xfrm>
          <a:noFill/>
        </p:spPr>
        <p:txBody>
          <a:bodyPr tIns="91413" bIns="91413" anchor="t" anchorCtr="0"/>
          <a:lstStyle>
            <a:lvl1pPr>
              <a:defRPr sz="8799"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151596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6"/>
            <a:ext cx="11887200" cy="1831975"/>
          </a:xfrm>
          <a:noFill/>
        </p:spPr>
        <p:txBody>
          <a:bodyPr tIns="91413" bIns="91413" anchor="t" anchorCtr="0"/>
          <a:lstStyle>
            <a:lvl1pPr>
              <a:defRPr sz="8799"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5799884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6"/>
            <a:ext cx="11887200" cy="1831975"/>
          </a:xfrm>
          <a:noFill/>
        </p:spPr>
        <p:txBody>
          <a:bodyPr tIns="91413" bIns="91413" anchor="t" anchorCtr="0"/>
          <a:lstStyle>
            <a:lvl1pPr>
              <a:defRPr sz="8799" spc="-100" baseline="0">
                <a:solidFill>
                  <a:schemeClr val="bg1"/>
                </a:solidFill>
              </a:defRPr>
            </a:lvl1pPr>
          </a:lstStyle>
          <a:p>
            <a:r>
              <a:rPr lang="en-US" dirty="0"/>
              <a:t>Section title</a:t>
            </a:r>
          </a:p>
        </p:txBody>
      </p:sp>
    </p:spTree>
    <p:extLst>
      <p:ext uri="{BB962C8B-B14F-4D97-AF65-F5344CB8AC3E}">
        <p14:creationId xmlns:p14="http://schemas.microsoft.com/office/powerpoint/2010/main" val="41539728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166410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366974557"/>
      </p:ext>
    </p:extLst>
  </p:cSld>
  <p:clrMapOvr>
    <a:masterClrMapping/>
  </p:clrMapOvr>
  <p:transition>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57663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731846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52689272"/>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4"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0" tIns="46620" rIns="46620" bIns="46620" numCol="1" spcCol="0" rtlCol="0" fromWordArt="0" anchor="ctr" anchorCtr="0" forceAA="0" compatLnSpc="1">
            <a:prstTxWarp prst="textNoShape">
              <a:avLst/>
            </a:prstTxWarp>
            <a:noAutofit/>
          </a:bodyPr>
          <a:lstStyle/>
          <a:p>
            <a:pPr algn="ctr" defTabSz="932020" fontAlgn="base">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41" y="1221161"/>
            <a:ext cx="11887199" cy="2022517"/>
          </a:xfrm>
        </p:spPr>
        <p:txBody>
          <a:bodyPr/>
          <a:lstStyle>
            <a:lvl1pPr marL="0" indent="0">
              <a:buNone/>
              <a:defRPr sz="3299">
                <a:gradFill>
                  <a:gsLst>
                    <a:gs pos="1250">
                      <a:srgbClr val="000000"/>
                    </a:gs>
                    <a:gs pos="100000">
                      <a:srgbClr val="000000"/>
                    </a:gs>
                  </a:gsLst>
                  <a:lin ang="5400000" scaled="0"/>
                </a:gradFill>
                <a:latin typeface="Segoe UI" pitchFamily="34" charset="0"/>
                <a:cs typeface="Segoe UI" pitchFamily="34" charset="0"/>
              </a:defRPr>
            </a:lvl1pPr>
            <a:lvl2pPr marL="346385" indent="0">
              <a:buNone/>
              <a:defRPr>
                <a:gradFill>
                  <a:gsLst>
                    <a:gs pos="1250">
                      <a:srgbClr val="000000"/>
                    </a:gs>
                    <a:gs pos="100000">
                      <a:srgbClr val="000000"/>
                    </a:gs>
                  </a:gsLst>
                  <a:lin ang="5400000" scaled="0"/>
                </a:gradFill>
                <a:latin typeface="Segoe UI" pitchFamily="34" charset="0"/>
                <a:cs typeface="Segoe UI" pitchFamily="34" charset="0"/>
              </a:defRPr>
            </a:lvl2pPr>
            <a:lvl3pPr marL="584324" indent="0">
              <a:buNone/>
              <a:defRPr>
                <a:gradFill>
                  <a:gsLst>
                    <a:gs pos="1250">
                      <a:srgbClr val="000000"/>
                    </a:gs>
                    <a:gs pos="100000">
                      <a:srgbClr val="000000"/>
                    </a:gs>
                  </a:gsLst>
                  <a:lin ang="5400000" scaled="0"/>
                </a:gradFill>
                <a:latin typeface="Segoe UI" pitchFamily="34" charset="0"/>
                <a:cs typeface="Segoe UI" pitchFamily="34" charset="0"/>
              </a:defRPr>
            </a:lvl3pPr>
            <a:lvl4pPr marL="814168" indent="0">
              <a:buNone/>
              <a:defRPr>
                <a:gradFill>
                  <a:gsLst>
                    <a:gs pos="1250">
                      <a:srgbClr val="000000"/>
                    </a:gs>
                    <a:gs pos="100000">
                      <a:srgbClr val="000000"/>
                    </a:gs>
                  </a:gsLst>
                  <a:lin ang="5400000" scaled="0"/>
                </a:gradFill>
                <a:latin typeface="Segoe UI" pitchFamily="34" charset="0"/>
                <a:cs typeface="Segoe UI" pitchFamily="34" charset="0"/>
              </a:defRPr>
            </a:lvl4pPr>
            <a:lvl5pPr marL="1050486"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12330020"/>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2"/>
            <a:ext cx="11887200" cy="2443746"/>
          </a:xfrm>
          <a:prstGeom prst="rect">
            <a:avLst/>
          </a:prstGeom>
        </p:spPr>
        <p:txBody>
          <a:bodyPr/>
          <a:lstStyle>
            <a:lvl1pPr marL="290373" indent="-290373">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224" indent="-280851">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593" indent="-29037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082" indent="-228489">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573" indent="-228489">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12" tIns="77705" rIns="155412" bIns="77705"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13768718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215.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529660" y="233151"/>
            <a:ext cx="11375536" cy="679653"/>
          </a:xfrm>
        </p:spPr>
        <p:txBody>
          <a:bodyPr/>
          <a:lstStyle/>
          <a:p>
            <a:r>
              <a:rPr lang="en-US"/>
              <a:t>Click to edit Master title style</a:t>
            </a:r>
            <a:endParaRPr lang="en-US" dirty="0"/>
          </a:p>
        </p:txBody>
      </p:sp>
      <p:sp>
        <p:nvSpPr>
          <p:cNvPr id="5" name="Text Placeholder 4"/>
          <p:cNvSpPr>
            <a:spLocks noGrp="1"/>
          </p:cNvSpPr>
          <p:nvPr>
            <p:ph type="body" sz="quarter" idx="10"/>
          </p:nvPr>
        </p:nvSpPr>
        <p:spPr>
          <a:xfrm>
            <a:off x="529660" y="1476622"/>
            <a:ext cx="11375536" cy="209282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99031517"/>
      </p:ext>
    </p:extLst>
  </p:cSld>
  <p:clrMapOvr>
    <a:masterClrMapping/>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1824" y="1632056"/>
            <a:ext cx="5492776" cy="1961316"/>
          </a:xfrm>
        </p:spPr>
        <p:txBody>
          <a:bodyPr/>
          <a:lstStyle>
            <a:lvl1pPr>
              <a:defRPr sz="2856"/>
            </a:lvl1pPr>
            <a:lvl2pPr>
              <a:defRPr sz="2448"/>
            </a:lvl2pPr>
            <a:lvl3pPr>
              <a:defRPr sz="2040"/>
            </a:lvl3pPr>
            <a:lvl4pPr>
              <a:defRPr sz="1836"/>
            </a:lvl4pPr>
            <a:lvl5pPr>
              <a:defRPr sz="1836"/>
            </a:lvl5pPr>
            <a:lvl6pPr>
              <a:defRPr sz="1836"/>
            </a:lvl6pPr>
            <a:lvl7pPr>
              <a:defRPr sz="1836"/>
            </a:lvl7pPr>
            <a:lvl8pPr>
              <a:defRPr sz="1836"/>
            </a:lvl8pPr>
            <a:lvl9pPr>
              <a:defRPr sz="1836"/>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21875" y="1632056"/>
            <a:ext cx="5492776" cy="1961316"/>
          </a:xfrm>
        </p:spPr>
        <p:txBody>
          <a:bodyPr/>
          <a:lstStyle>
            <a:lvl1pPr>
              <a:defRPr sz="2856"/>
            </a:lvl1pPr>
            <a:lvl2pPr>
              <a:defRPr sz="2448"/>
            </a:lvl2pPr>
            <a:lvl3pPr>
              <a:defRPr sz="2040"/>
            </a:lvl3pPr>
            <a:lvl4pPr>
              <a:defRPr sz="1836"/>
            </a:lvl4pPr>
            <a:lvl5pPr>
              <a:defRPr sz="1836"/>
            </a:lvl5pPr>
            <a:lvl6pPr>
              <a:defRPr sz="1836"/>
            </a:lvl6pPr>
            <a:lvl7pPr>
              <a:defRPr sz="1836"/>
            </a:lvl7pPr>
            <a:lvl8pPr>
              <a:defRPr sz="1836"/>
            </a:lvl8pPr>
            <a:lvl9pPr>
              <a:defRPr sz="1836"/>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621824" y="6482889"/>
            <a:ext cx="2901844" cy="372394"/>
          </a:xfrm>
          <a:prstGeom prst="rect">
            <a:avLst/>
          </a:prstGeom>
        </p:spPr>
        <p:txBody>
          <a:bodyPr/>
          <a:lstStyle/>
          <a:p>
            <a:fld id="{1D8BD707-D9CF-40AE-B4C6-C98DA3205C09}" type="datetimeFigureOut">
              <a:rPr lang="en-US" smtClean="0"/>
              <a:pPr/>
              <a:t>12/12/2016</a:t>
            </a:fld>
            <a:endParaRPr lang="en-US"/>
          </a:p>
        </p:txBody>
      </p:sp>
      <p:sp>
        <p:nvSpPr>
          <p:cNvPr id="6" name="Footer Placeholder 5"/>
          <p:cNvSpPr>
            <a:spLocks noGrp="1"/>
          </p:cNvSpPr>
          <p:nvPr>
            <p:ph type="ftr" sz="quarter" idx="11"/>
          </p:nvPr>
        </p:nvSpPr>
        <p:spPr>
          <a:xfrm>
            <a:off x="4249129" y="6482889"/>
            <a:ext cx="3938217" cy="372394"/>
          </a:xfrm>
          <a:prstGeom prst="rect">
            <a:avLst/>
          </a:prstGeom>
        </p:spPr>
        <p:txBody>
          <a:bodyPr/>
          <a:lstStyle/>
          <a:p>
            <a:endParaRPr lang="en-US"/>
          </a:p>
        </p:txBody>
      </p:sp>
      <p:sp>
        <p:nvSpPr>
          <p:cNvPr id="7" name="Slide Number Placeholder 6"/>
          <p:cNvSpPr>
            <a:spLocks noGrp="1"/>
          </p:cNvSpPr>
          <p:nvPr>
            <p:ph type="sldNum" sz="quarter" idx="12"/>
          </p:nvPr>
        </p:nvSpPr>
        <p:spPr>
          <a:xfrm>
            <a:off x="8912807" y="6482889"/>
            <a:ext cx="2901844" cy="372394"/>
          </a:xfrm>
          <a:prstGeom prst="rect">
            <a:avLst/>
          </a:prstGeom>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55647910"/>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721116312"/>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218.xml><?xml version="1.0" encoding="utf-8"?>
<p:sldLayout xmlns:a="http://schemas.openxmlformats.org/drawingml/2006/main" xmlns:r="http://schemas.openxmlformats.org/officeDocument/2006/relationships" xmlns:p="http://schemas.openxmlformats.org/presentationml/2006/main" userDrawn="1">
  <p:cSld name="Color block left with screen cap">
    <p:spTree>
      <p:nvGrpSpPr>
        <p:cNvPr id="1" name=""/>
        <p:cNvGrpSpPr/>
        <p:nvPr/>
      </p:nvGrpSpPr>
      <p:grpSpPr>
        <a:xfrm>
          <a:off x="0" y="0"/>
          <a:ext cx="0" cy="0"/>
          <a:chOff x="0" y="0"/>
          <a:chExt cx="0" cy="0"/>
        </a:xfrm>
      </p:grpSpPr>
      <p:sp>
        <p:nvSpPr>
          <p:cNvPr id="10" name="Rectangle 9"/>
          <p:cNvSpPr/>
          <p:nvPr userDrawn="1"/>
        </p:nvSpPr>
        <p:spPr bwMode="white">
          <a:xfrm>
            <a:off x="-9718" y="0"/>
            <a:ext cx="6108095" cy="699452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
        <p:nvSpPr>
          <p:cNvPr id="16" name="Text Placeholder 2"/>
          <p:cNvSpPr>
            <a:spLocks noGrp="1"/>
          </p:cNvSpPr>
          <p:nvPr>
            <p:ph type="body" idx="15" hasCustomPrompt="1"/>
          </p:nvPr>
        </p:nvSpPr>
        <p:spPr>
          <a:xfrm>
            <a:off x="182938" y="257423"/>
            <a:ext cx="4824491" cy="120190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a:t>Click to edit text</a:t>
            </a:r>
          </a:p>
        </p:txBody>
      </p:sp>
      <p:sp>
        <p:nvSpPr>
          <p:cNvPr id="17" name="Content Placeholder 5"/>
          <p:cNvSpPr>
            <a:spLocks noGrp="1"/>
          </p:cNvSpPr>
          <p:nvPr>
            <p:ph sz="quarter" idx="16" hasCustomPrompt="1"/>
          </p:nvPr>
        </p:nvSpPr>
        <p:spPr>
          <a:xfrm>
            <a:off x="357110" y="1904363"/>
            <a:ext cx="3090786" cy="1866448"/>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1"/>
                    </a:gs>
                    <a:gs pos="0">
                      <a:schemeClr val="bg1"/>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dirty="0"/>
              <a:t>Click to edit text</a:t>
            </a:r>
          </a:p>
        </p:txBody>
      </p:sp>
      <p:sp>
        <p:nvSpPr>
          <p:cNvPr id="7" name="Picture Placeholder 3"/>
          <p:cNvSpPr>
            <a:spLocks noGrp="1" noChangeAspect="1"/>
          </p:cNvSpPr>
          <p:nvPr>
            <p:ph type="pic" sz="quarter" idx="17"/>
          </p:nvPr>
        </p:nvSpPr>
        <p:spPr>
          <a:xfrm>
            <a:off x="3622067" y="1165754"/>
            <a:ext cx="8294180" cy="738609"/>
          </a:xfrm>
        </p:spPr>
        <p:txBody>
          <a:bodyPr/>
          <a:lstStyle/>
          <a:p>
            <a:endParaRPr lang="en-US"/>
          </a:p>
        </p:txBody>
      </p:sp>
    </p:spTree>
    <p:extLst>
      <p:ext uri="{BB962C8B-B14F-4D97-AF65-F5344CB8AC3E}">
        <p14:creationId xmlns:p14="http://schemas.microsoft.com/office/powerpoint/2010/main" val="589561039"/>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2_Color block left with screen cap">
    <p:spTree>
      <p:nvGrpSpPr>
        <p:cNvPr id="1" name=""/>
        <p:cNvGrpSpPr/>
        <p:nvPr/>
      </p:nvGrpSpPr>
      <p:grpSpPr>
        <a:xfrm>
          <a:off x="0" y="0"/>
          <a:ext cx="0" cy="0"/>
          <a:chOff x="0" y="0"/>
          <a:chExt cx="0" cy="0"/>
        </a:xfrm>
      </p:grpSpPr>
      <p:sp>
        <p:nvSpPr>
          <p:cNvPr id="10" name="Rectangle 9"/>
          <p:cNvSpPr/>
          <p:nvPr userDrawn="1"/>
        </p:nvSpPr>
        <p:spPr bwMode="white">
          <a:xfrm>
            <a:off x="-9718" y="0"/>
            <a:ext cx="6108095" cy="6994525"/>
          </a:xfrm>
          <a:prstGeom prst="rect">
            <a:avLst/>
          </a:prstGeom>
          <a:solidFill>
            <a:srgbClr val="8CC6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
        <p:nvSpPr>
          <p:cNvPr id="16" name="Text Placeholder 2"/>
          <p:cNvSpPr>
            <a:spLocks noGrp="1"/>
          </p:cNvSpPr>
          <p:nvPr>
            <p:ph type="body" idx="15" hasCustomPrompt="1"/>
          </p:nvPr>
        </p:nvSpPr>
        <p:spPr>
          <a:xfrm>
            <a:off x="182938" y="257423"/>
            <a:ext cx="4824491" cy="120190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a:t>Click to edit text</a:t>
            </a:r>
          </a:p>
        </p:txBody>
      </p:sp>
      <p:sp>
        <p:nvSpPr>
          <p:cNvPr id="17" name="Content Placeholder 5"/>
          <p:cNvSpPr>
            <a:spLocks noGrp="1"/>
          </p:cNvSpPr>
          <p:nvPr>
            <p:ph sz="quarter" idx="16" hasCustomPrompt="1"/>
          </p:nvPr>
        </p:nvSpPr>
        <p:spPr>
          <a:xfrm>
            <a:off x="357110" y="1904363"/>
            <a:ext cx="3090786" cy="1866448"/>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1"/>
                    </a:gs>
                    <a:gs pos="0">
                      <a:schemeClr val="bg1"/>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dirty="0"/>
              <a:t>Click to edit text</a:t>
            </a:r>
          </a:p>
        </p:txBody>
      </p:sp>
      <p:sp>
        <p:nvSpPr>
          <p:cNvPr id="7" name="Picture Placeholder 3"/>
          <p:cNvSpPr>
            <a:spLocks noGrp="1" noChangeAspect="1"/>
          </p:cNvSpPr>
          <p:nvPr>
            <p:ph type="pic" sz="quarter" idx="17"/>
          </p:nvPr>
        </p:nvSpPr>
        <p:spPr>
          <a:xfrm>
            <a:off x="3622067" y="1165754"/>
            <a:ext cx="8294180" cy="738609"/>
          </a:xfrm>
        </p:spPr>
        <p:txBody>
          <a:bodyPr/>
          <a:lstStyle/>
          <a:p>
            <a:endParaRPr lang="en-US"/>
          </a:p>
        </p:txBody>
      </p:sp>
    </p:spTree>
    <p:extLst>
      <p:ext uri="{BB962C8B-B14F-4D97-AF65-F5344CB8AC3E}">
        <p14:creationId xmlns:p14="http://schemas.microsoft.com/office/powerpoint/2010/main" val="581053612"/>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3_Color block left with screen cap">
    <p:spTree>
      <p:nvGrpSpPr>
        <p:cNvPr id="1" name=""/>
        <p:cNvGrpSpPr/>
        <p:nvPr/>
      </p:nvGrpSpPr>
      <p:grpSpPr>
        <a:xfrm>
          <a:off x="0" y="0"/>
          <a:ext cx="0" cy="0"/>
          <a:chOff x="0" y="0"/>
          <a:chExt cx="0" cy="0"/>
        </a:xfrm>
      </p:grpSpPr>
      <p:sp>
        <p:nvSpPr>
          <p:cNvPr id="10" name="Rectangle 9"/>
          <p:cNvSpPr/>
          <p:nvPr userDrawn="1"/>
        </p:nvSpPr>
        <p:spPr bwMode="white">
          <a:xfrm>
            <a:off x="-9718" y="0"/>
            <a:ext cx="6108095" cy="6994525"/>
          </a:xfrm>
          <a:prstGeom prst="rect">
            <a:avLst/>
          </a:prstGeom>
          <a:solidFill>
            <a:srgbClr val="0000A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
        <p:nvSpPr>
          <p:cNvPr id="16" name="Text Placeholder 2"/>
          <p:cNvSpPr>
            <a:spLocks noGrp="1"/>
          </p:cNvSpPr>
          <p:nvPr>
            <p:ph type="body" idx="15" hasCustomPrompt="1"/>
          </p:nvPr>
        </p:nvSpPr>
        <p:spPr>
          <a:xfrm>
            <a:off x="182938" y="257423"/>
            <a:ext cx="4824491" cy="120190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a:t>Click to edit text</a:t>
            </a:r>
          </a:p>
        </p:txBody>
      </p:sp>
      <p:sp>
        <p:nvSpPr>
          <p:cNvPr id="17" name="Content Placeholder 5"/>
          <p:cNvSpPr>
            <a:spLocks noGrp="1"/>
          </p:cNvSpPr>
          <p:nvPr>
            <p:ph sz="quarter" idx="16" hasCustomPrompt="1"/>
          </p:nvPr>
        </p:nvSpPr>
        <p:spPr>
          <a:xfrm>
            <a:off x="357110" y="1904363"/>
            <a:ext cx="3090786" cy="1866448"/>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1"/>
                    </a:gs>
                    <a:gs pos="0">
                      <a:schemeClr val="bg1"/>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dirty="0"/>
              <a:t>Click to edit text</a:t>
            </a:r>
          </a:p>
        </p:txBody>
      </p:sp>
      <p:sp>
        <p:nvSpPr>
          <p:cNvPr id="7" name="Picture Placeholder 3"/>
          <p:cNvSpPr>
            <a:spLocks noGrp="1" noChangeAspect="1"/>
          </p:cNvSpPr>
          <p:nvPr>
            <p:ph type="pic" sz="quarter" idx="17"/>
          </p:nvPr>
        </p:nvSpPr>
        <p:spPr>
          <a:xfrm>
            <a:off x="3622067" y="1165754"/>
            <a:ext cx="8294180" cy="738609"/>
          </a:xfrm>
        </p:spPr>
        <p:txBody>
          <a:bodyPr/>
          <a:lstStyle/>
          <a:p>
            <a:endParaRPr lang="en-US"/>
          </a:p>
        </p:txBody>
      </p:sp>
    </p:spTree>
    <p:extLst>
      <p:ext uri="{BB962C8B-B14F-4D97-AF65-F5344CB8AC3E}">
        <p14:creationId xmlns:p14="http://schemas.microsoft.com/office/powerpoint/2010/main" val="3837691054"/>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4_Color block left with screen cap">
    <p:spTree>
      <p:nvGrpSpPr>
        <p:cNvPr id="1" name=""/>
        <p:cNvGrpSpPr/>
        <p:nvPr/>
      </p:nvGrpSpPr>
      <p:grpSpPr>
        <a:xfrm>
          <a:off x="0" y="0"/>
          <a:ext cx="0" cy="0"/>
          <a:chOff x="0" y="0"/>
          <a:chExt cx="0" cy="0"/>
        </a:xfrm>
      </p:grpSpPr>
      <p:sp>
        <p:nvSpPr>
          <p:cNvPr id="10" name="Rectangle 9"/>
          <p:cNvSpPr/>
          <p:nvPr userDrawn="1"/>
        </p:nvSpPr>
        <p:spPr bwMode="white">
          <a:xfrm>
            <a:off x="-9718" y="0"/>
            <a:ext cx="6108095" cy="6994525"/>
          </a:xfrm>
          <a:prstGeom prst="rect">
            <a:avLst/>
          </a:prstGeom>
          <a:solidFill>
            <a:srgbClr val="CC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
        <p:nvSpPr>
          <p:cNvPr id="16" name="Text Placeholder 2"/>
          <p:cNvSpPr>
            <a:spLocks noGrp="1"/>
          </p:cNvSpPr>
          <p:nvPr>
            <p:ph type="body" idx="15" hasCustomPrompt="1"/>
          </p:nvPr>
        </p:nvSpPr>
        <p:spPr>
          <a:xfrm>
            <a:off x="182938" y="257423"/>
            <a:ext cx="4824491" cy="120190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a:t>Click to edit text</a:t>
            </a:r>
          </a:p>
        </p:txBody>
      </p:sp>
      <p:sp>
        <p:nvSpPr>
          <p:cNvPr id="17" name="Content Placeholder 5"/>
          <p:cNvSpPr>
            <a:spLocks noGrp="1"/>
          </p:cNvSpPr>
          <p:nvPr>
            <p:ph sz="quarter" idx="16" hasCustomPrompt="1"/>
          </p:nvPr>
        </p:nvSpPr>
        <p:spPr>
          <a:xfrm>
            <a:off x="357110" y="1904363"/>
            <a:ext cx="3090786" cy="1866448"/>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1"/>
                    </a:gs>
                    <a:gs pos="0">
                      <a:schemeClr val="bg1"/>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dirty="0"/>
              <a:t>Click to edit text</a:t>
            </a:r>
          </a:p>
        </p:txBody>
      </p:sp>
      <p:sp>
        <p:nvSpPr>
          <p:cNvPr id="7" name="Picture Placeholder 3"/>
          <p:cNvSpPr>
            <a:spLocks noGrp="1" noChangeAspect="1"/>
          </p:cNvSpPr>
          <p:nvPr>
            <p:ph type="pic" sz="quarter" idx="17"/>
          </p:nvPr>
        </p:nvSpPr>
        <p:spPr>
          <a:xfrm>
            <a:off x="3622067" y="1165754"/>
            <a:ext cx="8294180" cy="738609"/>
          </a:xfrm>
        </p:spPr>
        <p:txBody>
          <a:bodyPr/>
          <a:lstStyle/>
          <a:p>
            <a:endParaRPr lang="en-US"/>
          </a:p>
        </p:txBody>
      </p:sp>
    </p:spTree>
    <p:extLst>
      <p:ext uri="{BB962C8B-B14F-4D97-AF65-F5344CB8AC3E}">
        <p14:creationId xmlns:p14="http://schemas.microsoft.com/office/powerpoint/2010/main" val="1351966351"/>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222.xml><?xml version="1.0" encoding="utf-8"?>
<p:sldLayout xmlns:a="http://schemas.openxmlformats.org/drawingml/2006/main" xmlns:r="http://schemas.openxmlformats.org/officeDocument/2006/relationships" xmlns:p="http://schemas.openxmlformats.org/presentationml/2006/main" userDrawn="1">
  <p:cSld name="6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descr="announcing.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436475" cy="6992345"/>
          </a:xfrm>
          <a:prstGeom prst="rect">
            <a:avLst/>
          </a:prstGeom>
        </p:spPr>
      </p:pic>
      <p:sp>
        <p:nvSpPr>
          <p:cNvPr id="2" name="Title 1"/>
          <p:cNvSpPr>
            <a:spLocks noGrp="1"/>
          </p:cNvSpPr>
          <p:nvPr>
            <p:ph type="title" hasCustomPrompt="1"/>
          </p:nvPr>
        </p:nvSpPr>
        <p:spPr>
          <a:xfrm>
            <a:off x="274638" y="274320"/>
            <a:ext cx="7315200" cy="1831975"/>
          </a:xfrm>
          <a:noFill/>
        </p:spPr>
        <p:txBody>
          <a:bodyPr tIns="91413" bIns="91413" anchor="t" anchorCtr="0"/>
          <a:lstStyle>
            <a:lvl1pPr>
              <a:defRPr sz="8800" spc="-100" baseline="0">
                <a:gradFill>
                  <a:gsLst>
                    <a:gs pos="100000">
                      <a:schemeClr val="tx1"/>
                    </a:gs>
                    <a:gs pos="0">
                      <a:schemeClr val="tx1"/>
                    </a:gs>
                  </a:gsLst>
                  <a:lin ang="5400000" scaled="0"/>
                </a:gradFill>
              </a:defRPr>
            </a:lvl1pPr>
          </a:lstStyle>
          <a:p>
            <a:r>
              <a:rPr lang="en-US" dirty="0"/>
              <a:t>Announcing</a:t>
            </a:r>
          </a:p>
        </p:txBody>
      </p:sp>
    </p:spTree>
    <p:extLst>
      <p:ext uri="{BB962C8B-B14F-4D97-AF65-F5344CB8AC3E}">
        <p14:creationId xmlns:p14="http://schemas.microsoft.com/office/powerpoint/2010/main" val="3070399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Title and Non-Bulleted Content Layout -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29661" y="233154"/>
            <a:ext cx="11375536" cy="1017048"/>
          </a:xfrm>
        </p:spPr>
        <p:txBody>
          <a:bodyPr/>
          <a:lstStyle>
            <a:lvl1pPr>
              <a:defRPr lang="en-US" sz="7343" b="0" kern="1200" cap="none" spc="-102" baseline="0" smtClean="0">
                <a:ln w="3175">
                  <a:noFill/>
                </a:ln>
                <a:gradFill flip="none" rotWithShape="1">
                  <a:gsLst>
                    <a:gs pos="0">
                      <a:schemeClr val="tx1">
                        <a:lumMod val="75000"/>
                        <a:lumOff val="25000"/>
                      </a:schemeClr>
                    </a:gs>
                    <a:gs pos="86000">
                      <a:schemeClr val="tx1">
                        <a:lumMod val="75000"/>
                        <a:lumOff val="25000"/>
                      </a:schemeClr>
                    </a:gs>
                  </a:gsLst>
                  <a:lin ang="5400000" scaled="0"/>
                  <a:tileRect/>
                </a:gradFill>
                <a:effectLst/>
                <a:latin typeface="Segoe UI Light" pitchFamily="34" charset="0"/>
                <a:ea typeface="+mn-ea"/>
                <a:cs typeface="Arial" charset="0"/>
              </a:defRPr>
            </a:lvl1pPr>
          </a:lstStyle>
          <a:p>
            <a:r>
              <a:rPr lang="en-US" dirty="0"/>
              <a:t>Click to edit Master title style</a:t>
            </a:r>
          </a:p>
        </p:txBody>
      </p:sp>
      <p:sp>
        <p:nvSpPr>
          <p:cNvPr id="5" name="Text Placeholder 4"/>
          <p:cNvSpPr>
            <a:spLocks noGrp="1"/>
          </p:cNvSpPr>
          <p:nvPr>
            <p:ph type="body" sz="quarter" idx="10"/>
          </p:nvPr>
        </p:nvSpPr>
        <p:spPr>
          <a:xfrm>
            <a:off x="529661" y="1476625"/>
            <a:ext cx="11375536" cy="1287005"/>
          </a:xfrm>
        </p:spPr>
        <p:txBody>
          <a:bodyPr/>
          <a:lstStyle>
            <a:lvl1pPr marL="0" indent="0">
              <a:spcBef>
                <a:spcPts val="0"/>
              </a:spcBef>
              <a:spcAft>
                <a:spcPts val="1224"/>
              </a:spcAft>
              <a:buNone/>
              <a:defRPr sz="5405" spc="-136" baseline="0">
                <a:latin typeface="Segoe UI Light" pitchFamily="34" charset="0"/>
              </a:defRPr>
            </a:lvl1pPr>
            <a:lvl2pPr marL="0" indent="0">
              <a:spcBef>
                <a:spcPts val="0"/>
              </a:spcBef>
              <a:spcAft>
                <a:spcPts val="544"/>
              </a:spcAft>
              <a:buNone/>
              <a:defRPr sz="2754" spc="-68" baseline="0">
                <a:gradFill flip="none" rotWithShape="1">
                  <a:gsLst>
                    <a:gs pos="0">
                      <a:schemeClr val="tx1">
                        <a:lumMod val="75000"/>
                      </a:schemeClr>
                    </a:gs>
                    <a:gs pos="86000">
                      <a:schemeClr val="tx1">
                        <a:lumMod val="75000"/>
                      </a:schemeClr>
                    </a:gs>
                  </a:gsLst>
                  <a:path path="circle">
                    <a:fillToRect r="100000" b="100000"/>
                  </a:path>
                  <a:tileRect l="-100000" t="-100000"/>
                </a:gradFill>
              </a:defRPr>
            </a:lvl2pPr>
            <a:lvl3pPr marL="0" indent="0">
              <a:spcBef>
                <a:spcPts val="0"/>
              </a:spcBef>
              <a:spcAft>
                <a:spcPts val="544"/>
              </a:spcAft>
              <a:buNone/>
              <a:defRPr sz="2754"/>
            </a:lvl3pPr>
            <a:lvl4pPr marL="0" indent="0">
              <a:spcBef>
                <a:spcPts val="0"/>
              </a:spcBef>
              <a:spcAft>
                <a:spcPts val="544"/>
              </a:spcAft>
              <a:buNone/>
              <a:defRPr/>
            </a:lvl4pPr>
            <a:lvl5pPr marL="0" indent="0">
              <a:spcBef>
                <a:spcPts val="0"/>
              </a:spcBef>
              <a:spcAft>
                <a:spcPts val="544"/>
              </a:spcAft>
              <a:buNone/>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148485602"/>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Title and Non-Bulleted Content Layout - Color 2">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29661" y="233154"/>
            <a:ext cx="11375536" cy="1017048"/>
          </a:xfrm>
        </p:spPr>
        <p:txBody>
          <a:bodyPr/>
          <a:lstStyle>
            <a:lvl1pPr>
              <a:defRPr lang="en-US" sz="7343" b="0" kern="1200" cap="none" spc="-102" baseline="0" smtClean="0">
                <a:ln w="3175">
                  <a:noFill/>
                </a:ln>
                <a:gradFill flip="none" rotWithShape="1">
                  <a:gsLst>
                    <a:gs pos="0">
                      <a:schemeClr val="tx1">
                        <a:lumMod val="75000"/>
                        <a:lumOff val="25000"/>
                      </a:schemeClr>
                    </a:gs>
                    <a:gs pos="86000">
                      <a:schemeClr val="tx1">
                        <a:lumMod val="75000"/>
                        <a:lumOff val="25000"/>
                      </a:schemeClr>
                    </a:gs>
                  </a:gsLst>
                  <a:lin ang="5400000" scaled="0"/>
                  <a:tileRect/>
                </a:gradFill>
                <a:effectLst/>
                <a:latin typeface="Segoe UI Light" pitchFamily="34" charset="0"/>
                <a:ea typeface="+mn-ea"/>
                <a:cs typeface="Arial" charset="0"/>
              </a:defRPr>
            </a:lvl1pPr>
          </a:lstStyle>
          <a:p>
            <a:r>
              <a:rPr lang="en-US" dirty="0"/>
              <a:t>Click to edit Master title style</a:t>
            </a:r>
          </a:p>
        </p:txBody>
      </p:sp>
      <p:sp>
        <p:nvSpPr>
          <p:cNvPr id="5" name="Text Placeholder 4"/>
          <p:cNvSpPr>
            <a:spLocks noGrp="1"/>
          </p:cNvSpPr>
          <p:nvPr>
            <p:ph type="body" sz="quarter" idx="10"/>
          </p:nvPr>
        </p:nvSpPr>
        <p:spPr>
          <a:xfrm>
            <a:off x="529661" y="1476625"/>
            <a:ext cx="11375536" cy="1287005"/>
          </a:xfrm>
        </p:spPr>
        <p:txBody>
          <a:bodyPr/>
          <a:lstStyle>
            <a:lvl1pPr marL="0" indent="0">
              <a:spcBef>
                <a:spcPts val="0"/>
              </a:spcBef>
              <a:spcAft>
                <a:spcPts val="1224"/>
              </a:spcAft>
              <a:buNone/>
              <a:defRPr sz="5405" spc="-136" baseline="0">
                <a:latin typeface="Segoe UI Light" pitchFamily="34" charset="0"/>
              </a:defRPr>
            </a:lvl1pPr>
            <a:lvl2pPr marL="0" indent="0">
              <a:spcBef>
                <a:spcPts val="0"/>
              </a:spcBef>
              <a:spcAft>
                <a:spcPts val="544"/>
              </a:spcAft>
              <a:buNone/>
              <a:defRPr sz="2754" spc="-68" baseline="0">
                <a:gradFill flip="none" rotWithShape="1">
                  <a:gsLst>
                    <a:gs pos="0">
                      <a:schemeClr val="tx1">
                        <a:lumMod val="75000"/>
                      </a:schemeClr>
                    </a:gs>
                    <a:gs pos="86000">
                      <a:schemeClr val="tx1">
                        <a:lumMod val="75000"/>
                      </a:schemeClr>
                    </a:gs>
                  </a:gsLst>
                  <a:path path="circle">
                    <a:fillToRect r="100000" b="100000"/>
                  </a:path>
                  <a:tileRect l="-100000" t="-100000"/>
                </a:gradFill>
              </a:defRPr>
            </a:lvl2pPr>
            <a:lvl3pPr marL="0" indent="0">
              <a:spcBef>
                <a:spcPts val="0"/>
              </a:spcBef>
              <a:spcAft>
                <a:spcPts val="544"/>
              </a:spcAft>
              <a:buNone/>
              <a:defRPr sz="2754"/>
            </a:lvl3pPr>
            <a:lvl4pPr marL="0" indent="0">
              <a:spcBef>
                <a:spcPts val="0"/>
              </a:spcBef>
              <a:spcAft>
                <a:spcPts val="544"/>
              </a:spcAft>
              <a:buNone/>
              <a:defRPr/>
            </a:lvl4pPr>
            <a:lvl5pPr marL="0" indent="0">
              <a:spcBef>
                <a:spcPts val="0"/>
              </a:spcBef>
              <a:spcAft>
                <a:spcPts val="544"/>
              </a:spcAft>
              <a:buNone/>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887597812"/>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Title and Non-Bulleted Content Layout - Color 3">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29661" y="233154"/>
            <a:ext cx="11375536" cy="1017048"/>
          </a:xfrm>
        </p:spPr>
        <p:txBody>
          <a:bodyPr/>
          <a:lstStyle>
            <a:lvl1pPr>
              <a:defRPr lang="en-US" sz="7343" b="0" kern="1200" cap="none" spc="-102" baseline="0" dirty="0" smtClean="0">
                <a:ln w="3175">
                  <a:noFill/>
                </a:ln>
                <a:gradFill flip="none" rotWithShape="1">
                  <a:gsLst>
                    <a:gs pos="0">
                      <a:schemeClr val="tx1">
                        <a:lumMod val="75000"/>
                        <a:lumOff val="25000"/>
                      </a:schemeClr>
                    </a:gs>
                    <a:gs pos="86000">
                      <a:schemeClr val="tx1">
                        <a:lumMod val="75000"/>
                        <a:lumOff val="25000"/>
                      </a:schemeClr>
                    </a:gs>
                  </a:gsLst>
                  <a:lin ang="5400000" scaled="0"/>
                  <a:tileRect/>
                </a:gradFill>
                <a:effectLst/>
                <a:latin typeface="Segoe UI Light" pitchFamily="34" charset="0"/>
                <a:ea typeface="+mn-ea"/>
                <a:cs typeface="Arial" charset="0"/>
              </a:defRPr>
            </a:lvl1pPr>
          </a:lstStyle>
          <a:p>
            <a:r>
              <a:rPr lang="en-US" dirty="0"/>
              <a:t>Click to edit Master title style</a:t>
            </a:r>
          </a:p>
        </p:txBody>
      </p:sp>
      <p:sp>
        <p:nvSpPr>
          <p:cNvPr id="5" name="Text Placeholder 4"/>
          <p:cNvSpPr>
            <a:spLocks noGrp="1"/>
          </p:cNvSpPr>
          <p:nvPr>
            <p:ph type="body" sz="quarter" idx="10"/>
          </p:nvPr>
        </p:nvSpPr>
        <p:spPr>
          <a:xfrm>
            <a:off x="529661" y="1476625"/>
            <a:ext cx="11375536" cy="1287005"/>
          </a:xfrm>
        </p:spPr>
        <p:txBody>
          <a:bodyPr/>
          <a:lstStyle>
            <a:lvl1pPr marL="0" indent="0">
              <a:spcBef>
                <a:spcPts val="0"/>
              </a:spcBef>
              <a:spcAft>
                <a:spcPts val="1224"/>
              </a:spcAft>
              <a:buNone/>
              <a:defRPr sz="5405" spc="-136" baseline="0">
                <a:latin typeface="Segoe UI Light" pitchFamily="34" charset="0"/>
              </a:defRPr>
            </a:lvl1pPr>
            <a:lvl2pPr marL="0" indent="0">
              <a:spcBef>
                <a:spcPts val="0"/>
              </a:spcBef>
              <a:spcAft>
                <a:spcPts val="544"/>
              </a:spcAft>
              <a:buNone/>
              <a:defRPr sz="2754" spc="-68" baseline="0">
                <a:gradFill flip="none" rotWithShape="1">
                  <a:gsLst>
                    <a:gs pos="0">
                      <a:schemeClr val="tx1">
                        <a:lumMod val="75000"/>
                      </a:schemeClr>
                    </a:gs>
                    <a:gs pos="86000">
                      <a:schemeClr val="tx1">
                        <a:lumMod val="75000"/>
                      </a:schemeClr>
                    </a:gs>
                  </a:gsLst>
                  <a:path path="circle">
                    <a:fillToRect r="100000" b="100000"/>
                  </a:path>
                  <a:tileRect l="-100000" t="-100000"/>
                </a:gradFill>
              </a:defRPr>
            </a:lvl2pPr>
            <a:lvl3pPr marL="0" indent="0">
              <a:spcBef>
                <a:spcPts val="0"/>
              </a:spcBef>
              <a:spcAft>
                <a:spcPts val="544"/>
              </a:spcAft>
              <a:buNone/>
              <a:defRPr sz="2754"/>
            </a:lvl3pPr>
            <a:lvl4pPr marL="0" indent="0">
              <a:spcBef>
                <a:spcPts val="0"/>
              </a:spcBef>
              <a:spcAft>
                <a:spcPts val="544"/>
              </a:spcAft>
              <a:buNone/>
              <a:defRPr/>
            </a:lvl4pPr>
            <a:lvl5pPr marL="0" indent="0">
              <a:spcBef>
                <a:spcPts val="0"/>
              </a:spcBef>
              <a:spcAft>
                <a:spcPts val="544"/>
              </a:spcAft>
              <a:buNone/>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856163515"/>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Title and Non-Bulleted Content Layout - Color 4">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29661" y="233154"/>
            <a:ext cx="11375536" cy="1017048"/>
          </a:xfrm>
        </p:spPr>
        <p:txBody>
          <a:bodyPr/>
          <a:lstStyle>
            <a:lvl1pPr>
              <a:defRPr lang="en-US" sz="7343" b="0" kern="1200" cap="none" spc="-102" baseline="0" smtClean="0">
                <a:ln w="3175">
                  <a:noFill/>
                </a:ln>
                <a:gradFill flip="none" rotWithShape="1">
                  <a:gsLst>
                    <a:gs pos="0">
                      <a:schemeClr val="tx1">
                        <a:lumMod val="75000"/>
                        <a:lumOff val="25000"/>
                      </a:schemeClr>
                    </a:gs>
                    <a:gs pos="86000">
                      <a:schemeClr val="tx1">
                        <a:lumMod val="75000"/>
                        <a:lumOff val="25000"/>
                      </a:schemeClr>
                    </a:gs>
                  </a:gsLst>
                  <a:lin ang="5400000" scaled="0"/>
                  <a:tileRect/>
                </a:gradFill>
                <a:effectLst/>
                <a:latin typeface="Segoe UI Light" pitchFamily="34" charset="0"/>
                <a:ea typeface="+mn-ea"/>
                <a:cs typeface="Arial" charset="0"/>
              </a:defRPr>
            </a:lvl1pPr>
          </a:lstStyle>
          <a:p>
            <a:r>
              <a:rPr lang="en-US" dirty="0"/>
              <a:t>Click to edit Master title style</a:t>
            </a:r>
          </a:p>
        </p:txBody>
      </p:sp>
      <p:sp>
        <p:nvSpPr>
          <p:cNvPr id="5" name="Text Placeholder 4"/>
          <p:cNvSpPr>
            <a:spLocks noGrp="1"/>
          </p:cNvSpPr>
          <p:nvPr>
            <p:ph type="body" sz="quarter" idx="10"/>
          </p:nvPr>
        </p:nvSpPr>
        <p:spPr>
          <a:xfrm>
            <a:off x="529661" y="1476625"/>
            <a:ext cx="11375536" cy="1287005"/>
          </a:xfrm>
        </p:spPr>
        <p:txBody>
          <a:bodyPr/>
          <a:lstStyle>
            <a:lvl1pPr marL="0" indent="0">
              <a:spcBef>
                <a:spcPts val="0"/>
              </a:spcBef>
              <a:spcAft>
                <a:spcPts val="1224"/>
              </a:spcAft>
              <a:buNone/>
              <a:defRPr sz="5405" spc="-136" baseline="0">
                <a:latin typeface="Segoe UI Light" pitchFamily="34" charset="0"/>
              </a:defRPr>
            </a:lvl1pPr>
            <a:lvl2pPr marL="0" indent="0">
              <a:spcBef>
                <a:spcPts val="0"/>
              </a:spcBef>
              <a:spcAft>
                <a:spcPts val="544"/>
              </a:spcAft>
              <a:buNone/>
              <a:defRPr sz="2754" spc="-68" baseline="0">
                <a:solidFill>
                  <a:schemeClr val="tx2">
                    <a:lumMod val="90000"/>
                  </a:schemeClr>
                </a:solidFill>
              </a:defRPr>
            </a:lvl2pPr>
            <a:lvl3pPr marL="0" indent="0">
              <a:spcBef>
                <a:spcPts val="0"/>
              </a:spcBef>
              <a:spcAft>
                <a:spcPts val="544"/>
              </a:spcAft>
              <a:buNone/>
              <a:defRPr sz="2754"/>
            </a:lvl3pPr>
            <a:lvl4pPr marL="0" indent="0">
              <a:spcBef>
                <a:spcPts val="0"/>
              </a:spcBef>
              <a:spcAft>
                <a:spcPts val="544"/>
              </a:spcAft>
              <a:buNone/>
              <a:defRPr/>
            </a:lvl4pPr>
            <a:lvl5pPr marL="0" indent="0">
              <a:spcBef>
                <a:spcPts val="0"/>
              </a:spcBef>
              <a:spcAft>
                <a:spcPts val="544"/>
              </a:spcAft>
              <a:buNone/>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2341109249"/>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Title and Non-Bulleted Content Layout - Color 5">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29661" y="233154"/>
            <a:ext cx="11375536" cy="1017048"/>
          </a:xfrm>
        </p:spPr>
        <p:txBody>
          <a:bodyPr/>
          <a:lstStyle>
            <a:lvl1pPr>
              <a:defRPr sz="7343"/>
            </a:lvl1pPr>
          </a:lstStyle>
          <a:p>
            <a:r>
              <a:rPr lang="en-US" dirty="0"/>
              <a:t>Click to edit Master title style</a:t>
            </a:r>
          </a:p>
        </p:txBody>
      </p:sp>
      <p:sp>
        <p:nvSpPr>
          <p:cNvPr id="5" name="Text Placeholder 4"/>
          <p:cNvSpPr>
            <a:spLocks noGrp="1"/>
          </p:cNvSpPr>
          <p:nvPr>
            <p:ph type="body" sz="quarter" idx="10"/>
          </p:nvPr>
        </p:nvSpPr>
        <p:spPr>
          <a:xfrm>
            <a:off x="529661" y="1476625"/>
            <a:ext cx="11375536" cy="1287005"/>
          </a:xfrm>
        </p:spPr>
        <p:txBody>
          <a:bodyPr/>
          <a:lstStyle>
            <a:lvl1pPr marL="0" indent="0">
              <a:spcBef>
                <a:spcPts val="0"/>
              </a:spcBef>
              <a:spcAft>
                <a:spcPts val="1224"/>
              </a:spcAft>
              <a:buNone/>
              <a:defRPr sz="5405" spc="-136" baseline="0">
                <a:latin typeface="Segoe UI Light" pitchFamily="34" charset="0"/>
              </a:defRPr>
            </a:lvl1pPr>
            <a:lvl2pPr marL="0" indent="0">
              <a:spcBef>
                <a:spcPts val="0"/>
              </a:spcBef>
              <a:spcAft>
                <a:spcPts val="544"/>
              </a:spcAft>
              <a:buNone/>
              <a:defRPr sz="2754" spc="-68" baseline="0">
                <a:solidFill>
                  <a:schemeClr val="bg2">
                    <a:lumMod val="20000"/>
                    <a:lumOff val="80000"/>
                  </a:schemeClr>
                </a:solidFill>
              </a:defRPr>
            </a:lvl2pPr>
            <a:lvl3pPr marL="0" indent="0">
              <a:spcBef>
                <a:spcPts val="0"/>
              </a:spcBef>
              <a:spcAft>
                <a:spcPts val="544"/>
              </a:spcAft>
              <a:buNone/>
              <a:defRPr sz="2754"/>
            </a:lvl3pPr>
            <a:lvl4pPr marL="0" indent="0">
              <a:spcBef>
                <a:spcPts val="0"/>
              </a:spcBef>
              <a:spcAft>
                <a:spcPts val="544"/>
              </a:spcAft>
              <a:buNone/>
              <a:defRPr/>
            </a:lvl4pPr>
            <a:lvl5pPr marL="0" indent="0">
              <a:spcBef>
                <a:spcPts val="0"/>
              </a:spcBef>
              <a:spcAft>
                <a:spcPts val="544"/>
              </a:spcAft>
              <a:buNone/>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2191728670"/>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Title and Non-Bulleted Content Layout - Color 6">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29661" y="233154"/>
            <a:ext cx="11375536" cy="1017048"/>
          </a:xfrm>
        </p:spPr>
        <p:txBody>
          <a:bodyPr/>
          <a:lstStyle>
            <a:lvl1pPr>
              <a:defRPr sz="7343">
                <a:solidFill>
                  <a:schemeClr val="bg2"/>
                </a:solidFill>
              </a:defRPr>
            </a:lvl1pPr>
          </a:lstStyle>
          <a:p>
            <a:r>
              <a:rPr lang="en-US" dirty="0"/>
              <a:t>Click to edit Master title style</a:t>
            </a:r>
          </a:p>
        </p:txBody>
      </p:sp>
      <p:sp>
        <p:nvSpPr>
          <p:cNvPr id="5" name="Text Placeholder 4"/>
          <p:cNvSpPr>
            <a:spLocks noGrp="1"/>
          </p:cNvSpPr>
          <p:nvPr>
            <p:ph type="body" sz="quarter" idx="10"/>
          </p:nvPr>
        </p:nvSpPr>
        <p:spPr>
          <a:xfrm>
            <a:off x="529661" y="1476625"/>
            <a:ext cx="11375536" cy="1287005"/>
          </a:xfrm>
        </p:spPr>
        <p:txBody>
          <a:bodyPr/>
          <a:lstStyle>
            <a:lvl1pPr marL="0" indent="0">
              <a:spcBef>
                <a:spcPts val="0"/>
              </a:spcBef>
              <a:spcAft>
                <a:spcPts val="1224"/>
              </a:spcAft>
              <a:buNone/>
              <a:defRPr sz="5405" spc="-136" baseline="0">
                <a:solidFill>
                  <a:schemeClr val="bg2"/>
                </a:solidFill>
                <a:latin typeface="Segoe UI Light" pitchFamily="34" charset="0"/>
              </a:defRPr>
            </a:lvl1pPr>
            <a:lvl2pPr marL="0" indent="0">
              <a:spcBef>
                <a:spcPts val="0"/>
              </a:spcBef>
              <a:spcAft>
                <a:spcPts val="544"/>
              </a:spcAft>
              <a:buNone/>
              <a:defRPr sz="2754" spc="-68" baseline="0">
                <a:solidFill>
                  <a:schemeClr val="bg2">
                    <a:lumMod val="40000"/>
                    <a:lumOff val="60000"/>
                  </a:schemeClr>
                </a:solidFill>
              </a:defRPr>
            </a:lvl2pPr>
            <a:lvl3pPr marL="0" indent="0">
              <a:spcBef>
                <a:spcPts val="0"/>
              </a:spcBef>
              <a:spcAft>
                <a:spcPts val="544"/>
              </a:spcAft>
              <a:buNone/>
              <a:defRPr sz="2754"/>
            </a:lvl3pPr>
            <a:lvl4pPr marL="0" indent="0">
              <a:spcBef>
                <a:spcPts val="0"/>
              </a:spcBef>
              <a:spcAft>
                <a:spcPts val="544"/>
              </a:spcAft>
              <a:buNone/>
              <a:defRPr/>
            </a:lvl4pPr>
            <a:lvl5pPr marL="0" indent="0">
              <a:spcBef>
                <a:spcPts val="0"/>
              </a:spcBef>
              <a:spcAft>
                <a:spcPts val="544"/>
              </a:spcAft>
              <a:buNone/>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3535595193"/>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Title Only -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29661" y="233154"/>
            <a:ext cx="11375536" cy="1017048"/>
          </a:xfrm>
        </p:spPr>
        <p:txBody>
          <a:bodyPr/>
          <a:lstStyle>
            <a:lvl1pPr>
              <a:defRPr lang="en-US" sz="7343" b="0" kern="1200" cap="none" spc="-102" baseline="0" smtClean="0">
                <a:ln w="3175">
                  <a:noFill/>
                </a:ln>
                <a:gradFill flip="none" rotWithShape="1">
                  <a:gsLst>
                    <a:gs pos="0">
                      <a:schemeClr val="tx1">
                        <a:lumMod val="75000"/>
                        <a:lumOff val="25000"/>
                      </a:schemeClr>
                    </a:gs>
                    <a:gs pos="86000">
                      <a:schemeClr val="tx1">
                        <a:lumMod val="75000"/>
                        <a:lumOff val="25000"/>
                      </a:schemeClr>
                    </a:gs>
                  </a:gsLst>
                  <a:lin ang="5400000" scaled="0"/>
                  <a:tileRect/>
                </a:gradFill>
                <a:effectLst/>
                <a:latin typeface="Segoe UI Light" pitchFamily="34" charset="0"/>
                <a:ea typeface="+mn-ea"/>
                <a:cs typeface="Arial" charset="0"/>
              </a:defRPr>
            </a:lvl1pPr>
          </a:lstStyle>
          <a:p>
            <a:r>
              <a:rPr lang="en-US" dirty="0"/>
              <a:t>Click to edit Master title style</a:t>
            </a:r>
          </a:p>
        </p:txBody>
      </p:sp>
    </p:spTree>
    <p:extLst>
      <p:ext uri="{BB962C8B-B14F-4D97-AF65-F5344CB8AC3E}">
        <p14:creationId xmlns:p14="http://schemas.microsoft.com/office/powerpoint/2010/main" val="3639089191"/>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Title Only - Color 2">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29661" y="233154"/>
            <a:ext cx="11375536" cy="1017048"/>
          </a:xfrm>
        </p:spPr>
        <p:txBody>
          <a:bodyPr/>
          <a:lstStyle>
            <a:lvl1pPr>
              <a:defRPr lang="en-US" sz="7343" b="0" kern="1200" cap="none" spc="-102" baseline="0" smtClean="0">
                <a:ln w="3175">
                  <a:noFill/>
                </a:ln>
                <a:gradFill flip="none" rotWithShape="1">
                  <a:gsLst>
                    <a:gs pos="0">
                      <a:schemeClr val="tx1">
                        <a:lumMod val="75000"/>
                        <a:lumOff val="25000"/>
                      </a:schemeClr>
                    </a:gs>
                    <a:gs pos="86000">
                      <a:schemeClr val="tx1">
                        <a:lumMod val="75000"/>
                        <a:lumOff val="25000"/>
                      </a:schemeClr>
                    </a:gs>
                  </a:gsLst>
                  <a:lin ang="5400000" scaled="0"/>
                  <a:tileRect/>
                </a:gradFill>
                <a:effectLst/>
                <a:latin typeface="Segoe UI Light" pitchFamily="34" charset="0"/>
                <a:ea typeface="+mn-ea"/>
                <a:cs typeface="Arial" charset="0"/>
              </a:defRPr>
            </a:lvl1pPr>
          </a:lstStyle>
          <a:p>
            <a:r>
              <a:rPr lang="en-US" dirty="0"/>
              <a:t>Click to edit Master title style</a:t>
            </a:r>
          </a:p>
        </p:txBody>
      </p:sp>
    </p:spTree>
    <p:extLst>
      <p:ext uri="{BB962C8B-B14F-4D97-AF65-F5344CB8AC3E}">
        <p14:creationId xmlns:p14="http://schemas.microsoft.com/office/powerpoint/2010/main" val="2272571705"/>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Title Only - Color 3">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29661" y="233154"/>
            <a:ext cx="11375536" cy="1017048"/>
          </a:xfrm>
        </p:spPr>
        <p:txBody>
          <a:bodyPr/>
          <a:lstStyle>
            <a:lvl1pPr>
              <a:defRPr lang="en-US" sz="7343" b="0" kern="1200" cap="none" spc="-102" baseline="0" dirty="0" smtClean="0">
                <a:ln w="3175">
                  <a:noFill/>
                </a:ln>
                <a:gradFill flip="none" rotWithShape="1">
                  <a:gsLst>
                    <a:gs pos="0">
                      <a:schemeClr val="tx1">
                        <a:lumMod val="75000"/>
                        <a:lumOff val="25000"/>
                      </a:schemeClr>
                    </a:gs>
                    <a:gs pos="86000">
                      <a:schemeClr val="tx1">
                        <a:lumMod val="75000"/>
                        <a:lumOff val="25000"/>
                      </a:schemeClr>
                    </a:gs>
                  </a:gsLst>
                  <a:lin ang="5400000" scaled="0"/>
                  <a:tileRect/>
                </a:gradFill>
                <a:effectLst/>
                <a:latin typeface="Segoe UI Light" pitchFamily="34" charset="0"/>
                <a:ea typeface="+mn-ea"/>
                <a:cs typeface="Arial" charset="0"/>
              </a:defRPr>
            </a:lvl1pPr>
          </a:lstStyle>
          <a:p>
            <a:r>
              <a:rPr lang="en-US" dirty="0"/>
              <a:t>Click to edit Master title style</a:t>
            </a:r>
          </a:p>
        </p:txBody>
      </p:sp>
    </p:spTree>
    <p:extLst>
      <p:ext uri="{BB962C8B-B14F-4D97-AF65-F5344CB8AC3E}">
        <p14:creationId xmlns:p14="http://schemas.microsoft.com/office/powerpoint/2010/main" val="1399829594"/>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Title Only - Color 4">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29661" y="233154"/>
            <a:ext cx="11375536" cy="1017048"/>
          </a:xfrm>
        </p:spPr>
        <p:txBody>
          <a:bodyPr/>
          <a:lstStyle>
            <a:lvl1pPr>
              <a:defRPr lang="en-US" sz="7343" b="0" kern="1200" cap="none" spc="-102" baseline="0" smtClean="0">
                <a:ln w="3175">
                  <a:noFill/>
                </a:ln>
                <a:gradFill flip="none" rotWithShape="1">
                  <a:gsLst>
                    <a:gs pos="0">
                      <a:schemeClr val="tx1">
                        <a:lumMod val="75000"/>
                        <a:lumOff val="25000"/>
                      </a:schemeClr>
                    </a:gs>
                    <a:gs pos="86000">
                      <a:schemeClr val="tx1">
                        <a:lumMod val="75000"/>
                        <a:lumOff val="25000"/>
                      </a:schemeClr>
                    </a:gs>
                  </a:gsLst>
                  <a:lin ang="5400000" scaled="0"/>
                  <a:tileRect/>
                </a:gradFill>
                <a:effectLst/>
                <a:latin typeface="Segoe UI Light" pitchFamily="34" charset="0"/>
                <a:ea typeface="+mn-ea"/>
                <a:cs typeface="Arial" charset="0"/>
              </a:defRPr>
            </a:lvl1pPr>
          </a:lstStyle>
          <a:p>
            <a:r>
              <a:rPr lang="en-US" dirty="0"/>
              <a:t>Click to edit Master title style</a:t>
            </a:r>
          </a:p>
        </p:txBody>
      </p:sp>
    </p:spTree>
    <p:extLst>
      <p:ext uri="{BB962C8B-B14F-4D97-AF65-F5344CB8AC3E}">
        <p14:creationId xmlns:p14="http://schemas.microsoft.com/office/powerpoint/2010/main" val="1964513509"/>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Title Only - Color 5">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29661" y="233154"/>
            <a:ext cx="11375536" cy="1017048"/>
          </a:xfrm>
        </p:spPr>
        <p:txBody>
          <a:bodyPr/>
          <a:lstStyle>
            <a:lvl1pPr>
              <a:defRPr sz="7343"/>
            </a:lvl1pPr>
          </a:lstStyle>
          <a:p>
            <a:r>
              <a:rPr lang="en-US" dirty="0"/>
              <a:t>Click to edit Master title style</a:t>
            </a:r>
          </a:p>
        </p:txBody>
      </p:sp>
    </p:spTree>
    <p:extLst>
      <p:ext uri="{BB962C8B-B14F-4D97-AF65-F5344CB8AC3E}">
        <p14:creationId xmlns:p14="http://schemas.microsoft.com/office/powerpoint/2010/main" val="896098891"/>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Title Only - Color 6">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29661" y="233154"/>
            <a:ext cx="11375536" cy="1017048"/>
          </a:xfrm>
        </p:spPr>
        <p:txBody>
          <a:bodyPr/>
          <a:lstStyle>
            <a:lvl1pPr>
              <a:defRPr sz="7343">
                <a:solidFill>
                  <a:schemeClr val="bg2"/>
                </a:solidFill>
              </a:defRPr>
            </a:lvl1pPr>
          </a:lstStyle>
          <a:p>
            <a:r>
              <a:rPr lang="en-US" dirty="0"/>
              <a:t>Click to edit Master title style</a:t>
            </a:r>
          </a:p>
        </p:txBody>
      </p:sp>
    </p:spTree>
    <p:extLst>
      <p:ext uri="{BB962C8B-B14F-4D97-AF65-F5344CB8AC3E}">
        <p14:creationId xmlns:p14="http://schemas.microsoft.com/office/powerpoint/2010/main" val="3642467118"/>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235.xml><?xml version="1.0" encoding="utf-8"?>
<p:sldLayout xmlns:a="http://schemas.openxmlformats.org/drawingml/2006/main" xmlns:r="http://schemas.openxmlformats.org/officeDocument/2006/relationships" xmlns:p="http://schemas.openxmlformats.org/presentationml/2006/main" userDrawn="1">
  <p:cSld name="Default 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529661" y="233154"/>
            <a:ext cx="11375536" cy="776879"/>
          </a:xfrm>
        </p:spPr>
        <p:txBody>
          <a:bodyPr/>
          <a:lstStyle/>
          <a:p>
            <a:r>
              <a:rPr lang="en-US" dirty="0"/>
              <a:t>Click to edit Master title style</a:t>
            </a:r>
          </a:p>
        </p:txBody>
      </p:sp>
      <p:sp>
        <p:nvSpPr>
          <p:cNvPr id="5" name="Text Placeholder 4"/>
          <p:cNvSpPr>
            <a:spLocks noGrp="1"/>
          </p:cNvSpPr>
          <p:nvPr>
            <p:ph type="body" sz="quarter" idx="10"/>
          </p:nvPr>
        </p:nvSpPr>
        <p:spPr>
          <a:xfrm>
            <a:off x="529661" y="1476622"/>
            <a:ext cx="11375536" cy="204055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75288026"/>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236.xml><?xml version="1.0" encoding="utf-8"?>
<p:sldLayout xmlns:a="http://schemas.openxmlformats.org/drawingml/2006/main" xmlns:r="http://schemas.openxmlformats.org/officeDocument/2006/relationships" xmlns:p="http://schemas.openxmlformats.org/presentationml/2006/main"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29661" y="233155"/>
            <a:ext cx="11375536" cy="776911"/>
          </a:xfrm>
        </p:spPr>
        <p:txBody>
          <a:bodyPr/>
          <a:lstStyle/>
          <a:p>
            <a:r>
              <a:rPr lang="en-US"/>
              <a:t>Click to edit Master title style</a:t>
            </a:r>
            <a:endParaRPr lang="en-US" dirty="0"/>
          </a:p>
        </p:txBody>
      </p:sp>
      <p:sp>
        <p:nvSpPr>
          <p:cNvPr id="5" name="Text Placeholder 4"/>
          <p:cNvSpPr>
            <a:spLocks noGrp="1"/>
          </p:cNvSpPr>
          <p:nvPr>
            <p:ph type="body" sz="quarter" idx="10"/>
          </p:nvPr>
        </p:nvSpPr>
        <p:spPr>
          <a:xfrm>
            <a:off x="529661" y="1476625"/>
            <a:ext cx="11375536" cy="1287005"/>
          </a:xfrm>
        </p:spPr>
        <p:txBody>
          <a:bodyPr/>
          <a:lstStyle>
            <a:lvl1pPr marL="0" indent="0">
              <a:spcBef>
                <a:spcPts val="0"/>
              </a:spcBef>
              <a:spcAft>
                <a:spcPts val="1224"/>
              </a:spcAft>
              <a:buNone/>
              <a:defRPr sz="5438" spc="-136" baseline="0">
                <a:latin typeface="Segoe UI Light" pitchFamily="34" charset="0"/>
              </a:defRPr>
            </a:lvl1pPr>
            <a:lvl2pPr marL="0" indent="0">
              <a:spcBef>
                <a:spcPts val="0"/>
              </a:spcBef>
              <a:spcAft>
                <a:spcPts val="544"/>
              </a:spcAft>
              <a:buNone/>
              <a:defRPr sz="2719" spc="-68" baseline="0">
                <a:gradFill flip="none" rotWithShape="1">
                  <a:gsLst>
                    <a:gs pos="0">
                      <a:schemeClr val="tx1">
                        <a:lumMod val="75000"/>
                      </a:schemeClr>
                    </a:gs>
                    <a:gs pos="86000">
                      <a:schemeClr val="tx1">
                        <a:lumMod val="75000"/>
                      </a:schemeClr>
                    </a:gs>
                  </a:gsLst>
                  <a:path path="circle">
                    <a:fillToRect r="100000" b="100000"/>
                  </a:path>
                  <a:tileRect l="-100000" t="-100000"/>
                </a:gradFill>
              </a:defRPr>
            </a:lvl2pPr>
            <a:lvl3pPr marL="0" indent="0">
              <a:spcBef>
                <a:spcPts val="0"/>
              </a:spcBef>
              <a:spcAft>
                <a:spcPts val="544"/>
              </a:spcAft>
              <a:buNone/>
              <a:defRPr sz="2719"/>
            </a:lvl3pPr>
            <a:lvl4pPr marL="0" indent="0">
              <a:spcBef>
                <a:spcPts val="0"/>
              </a:spcBef>
              <a:spcAft>
                <a:spcPts val="544"/>
              </a:spcAft>
              <a:buNone/>
              <a:defRPr/>
            </a:lvl4pPr>
            <a:lvl5pPr marL="0" indent="0">
              <a:spcBef>
                <a:spcPts val="0"/>
              </a:spcBef>
              <a:spcAft>
                <a:spcPts val="544"/>
              </a:spcAft>
              <a:buNone/>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090601621"/>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237.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tx2"/>
                    </a:gs>
                    <a:gs pos="0">
                      <a:schemeClr val="tx2"/>
                    </a:gs>
                  </a:gsLst>
                  <a:lin ang="5400000" scaled="0"/>
                </a:gradFill>
                <a:latin typeface="+mj-lt"/>
              </a:defRPr>
            </a:lvl1pPr>
            <a:lvl2pPr marL="0" indent="0">
              <a:buNone/>
              <a:defRPr sz="2040">
                <a:gradFill>
                  <a:gsLst>
                    <a:gs pos="100000">
                      <a:schemeClr val="tx1"/>
                    </a:gs>
                    <a:gs pos="6000">
                      <a:schemeClr val="tx1"/>
                    </a:gs>
                  </a:gsLst>
                  <a:lin ang="5400000" scaled="0"/>
                </a:gradFill>
              </a:defRPr>
            </a:lvl2pPr>
            <a:lvl3pPr marL="236387" indent="0">
              <a:buNone/>
              <a:defRPr sz="2040">
                <a:gradFill>
                  <a:gsLst>
                    <a:gs pos="100000">
                      <a:schemeClr val="tx1"/>
                    </a:gs>
                    <a:gs pos="6000">
                      <a:schemeClr val="tx1"/>
                    </a:gs>
                  </a:gsLst>
                  <a:lin ang="5400000" scaled="0"/>
                </a:gradFill>
              </a:defRPr>
            </a:lvl3pPr>
            <a:lvl4pPr marL="466298" indent="0">
              <a:buNone/>
              <a:defRPr sz="2040">
                <a:gradFill>
                  <a:gsLst>
                    <a:gs pos="100000">
                      <a:schemeClr val="tx1"/>
                    </a:gs>
                    <a:gs pos="6000">
                      <a:schemeClr val="tx1"/>
                    </a:gs>
                  </a:gsLst>
                  <a:lin ang="5400000" scaled="0"/>
                </a:gradFill>
              </a:defRPr>
            </a:lvl4pPr>
            <a:lvl5pPr marL="707543" indent="0">
              <a:buNone/>
              <a:defRPr sz="2040">
                <a:gradFill>
                  <a:gsLst>
                    <a:gs pos="100000">
                      <a:schemeClr val="tx1"/>
                    </a:gs>
                    <a:gs pos="600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778133561"/>
      </p:ext>
    </p:extLst>
  </p:cSld>
  <p:clrMapOvr>
    <a:masterClrMapping/>
  </p:clrMapOvr>
  <p:transition>
    <p:fade/>
  </p:transition>
</p:sldLayout>
</file>

<file path=ppt/slideLayouts/slideLayout238.xml><?xml version="1.0" encoding="utf-8"?>
<p:sldLayout xmlns:a="http://schemas.openxmlformats.org/drawingml/2006/main" xmlns:r="http://schemas.openxmlformats.org/officeDocument/2006/relationships" xmlns:p="http://schemas.openxmlformats.org/presentationml/2006/main" userDrawn="1">
  <p:cSld name="Breaker Option 3">
    <p:spTree>
      <p:nvGrpSpPr>
        <p:cNvPr id="1" name=""/>
        <p:cNvGrpSpPr/>
        <p:nvPr/>
      </p:nvGrpSpPr>
      <p:grpSpPr>
        <a:xfrm>
          <a:off x="0" y="0"/>
          <a:ext cx="0" cy="0"/>
          <a:chOff x="0" y="0"/>
          <a:chExt cx="0" cy="0"/>
        </a:xfrm>
      </p:grpSpPr>
      <p:pic>
        <p:nvPicPr>
          <p:cNvPr id="3" name="Picture 2" descr="PPT_breaker_C.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436475" cy="6992703"/>
          </a:xfrm>
          <a:prstGeom prst="rect">
            <a:avLst/>
          </a:prstGeom>
          <a:solidFill>
            <a:srgbClr val="68217A"/>
          </a:solidFill>
        </p:spPr>
      </p:pic>
      <p:sp>
        <p:nvSpPr>
          <p:cNvPr id="5" name="Text Placeholder 4"/>
          <p:cNvSpPr>
            <a:spLocks noGrp="1"/>
          </p:cNvSpPr>
          <p:nvPr>
            <p:ph type="body" sz="quarter" idx="10"/>
          </p:nvPr>
        </p:nvSpPr>
        <p:spPr>
          <a:xfrm>
            <a:off x="531279" y="2942983"/>
            <a:ext cx="5683720" cy="3238011"/>
          </a:xfrm>
        </p:spPr>
        <p:txBody>
          <a:bodyPr/>
          <a:lstStyle>
            <a:lvl1pPr marL="0" indent="0">
              <a:buNone/>
              <a:defRPr sz="6119">
                <a:solidFill>
                  <a:schemeClr val="bg1"/>
                </a:solidFill>
              </a:defRPr>
            </a:lvl1pPr>
            <a:lvl2pPr marL="4858" indent="0">
              <a:spcBef>
                <a:spcPts val="918"/>
              </a:spcBef>
              <a:buNone/>
              <a:defRPr sz="2856">
                <a:solidFill>
                  <a:schemeClr val="accent3"/>
                </a:solidFill>
                <a:latin typeface="+mj-lt"/>
              </a:defRPr>
            </a:lvl2pPr>
            <a:lvl3pPr marL="4858" indent="0">
              <a:buNone/>
              <a:defRPr/>
            </a:lvl3pPr>
            <a:lvl4pPr marL="4858" indent="0">
              <a:buNone/>
              <a:defRPr/>
            </a:lvl4pPr>
            <a:lvl5pPr marL="4858" indent="0">
              <a:buNone/>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3285536839"/>
      </p:ext>
    </p:extLst>
  </p:cSld>
  <p:clrMapOvr>
    <a:masterClrMapping/>
  </p:clrMapOvr>
  <p:transition>
    <p:fade/>
  </p:transition>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print">
            <a:extLst>
              <a:ext uri="{28A0092B-C50C-407E-A947-70E740481C1C}">
                <a14:useLocalDpi xmlns:a14="http://schemas.microsoft.com/office/drawing/2010/main" val="0"/>
              </a:ext>
            </a:extLst>
          </a:blip>
          <a:srcRect l="542" t="8269" r="540" b="8269"/>
          <a:stretch/>
        </p:blipFill>
        <p:spPr>
          <a:xfrm>
            <a:off x="0" y="877"/>
            <a:ext cx="12433366" cy="6992776"/>
          </a:xfrm>
          <a:prstGeom prst="rect">
            <a:avLst/>
          </a:prstGeom>
        </p:spPr>
      </p:pic>
      <p:sp>
        <p:nvSpPr>
          <p:cNvPr id="11" name="Rectangle 10"/>
          <p:cNvSpPr/>
          <p:nvPr userDrawn="1"/>
        </p:nvSpPr>
        <p:spPr bwMode="auto">
          <a:xfrm>
            <a:off x="3109" y="-1"/>
            <a:ext cx="12433366" cy="6994526"/>
          </a:xfrm>
          <a:prstGeom prst="rect">
            <a:avLst/>
          </a:prstGeom>
          <a:solidFill>
            <a:schemeClr val="tx2">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2" tIns="149178" rIns="186472" bIns="149178" numCol="1" spcCol="0" rtlCol="0" fromWordArt="0" anchor="t" anchorCtr="0" forceAA="0" compatLnSpc="1">
            <a:prstTxWarp prst="textNoShape">
              <a:avLst/>
            </a:prstTxWarp>
            <a:noAutofit/>
          </a:bodyPr>
          <a:lstStyle/>
          <a:p>
            <a:pPr marL="0" marR="0" lvl="0" indent="0" algn="ctr" defTabSz="950743" rtl="0" eaLnBrk="1" fontAlgn="base" latinLnBrk="0" hangingPunct="1">
              <a:lnSpc>
                <a:spcPct val="90000"/>
              </a:lnSpc>
              <a:spcBef>
                <a:spcPct val="0"/>
              </a:spcBef>
              <a:spcAft>
                <a:spcPct val="0"/>
              </a:spcAft>
              <a:buClrTx/>
              <a:buSzTx/>
              <a:buFontTx/>
              <a:buNone/>
              <a:tabLst/>
              <a:defRPr/>
            </a:pPr>
            <a:endParaRPr kumimoji="0" lang="en-US" sz="2447"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Freeform 23"/>
          <p:cNvSpPr/>
          <p:nvPr userDrawn="1"/>
        </p:nvSpPr>
        <p:spPr bwMode="auto">
          <a:xfrm>
            <a:off x="0" y="0"/>
            <a:ext cx="10356738" cy="6994525"/>
          </a:xfrm>
          <a:custGeom>
            <a:avLst/>
            <a:gdLst>
              <a:gd name="connsiteX0" fmla="*/ 0 w 10153146"/>
              <a:gd name="connsiteY0" fmla="*/ 0 h 6858000"/>
              <a:gd name="connsiteX1" fmla="*/ 1862165 w 10153146"/>
              <a:gd name="connsiteY1" fmla="*/ 0 h 6858000"/>
              <a:gd name="connsiteX2" fmla="*/ 2046514 w 10153146"/>
              <a:gd name="connsiteY2" fmla="*/ 0 h 6858000"/>
              <a:gd name="connsiteX3" fmla="*/ 3313859 w 10153146"/>
              <a:gd name="connsiteY3" fmla="*/ 0 h 6858000"/>
              <a:gd name="connsiteX4" fmla="*/ 3429708 w 10153146"/>
              <a:gd name="connsiteY4" fmla="*/ 0 h 6858000"/>
              <a:gd name="connsiteX5" fmla="*/ 10153146 w 10153146"/>
              <a:gd name="connsiteY5" fmla="*/ 0 h 6858000"/>
              <a:gd name="connsiteX6" fmla="*/ 8692118 w 10153146"/>
              <a:gd name="connsiteY6" fmla="*/ 6858000 h 6858000"/>
              <a:gd name="connsiteX7" fmla="*/ 3429708 w 10153146"/>
              <a:gd name="connsiteY7" fmla="*/ 6858000 h 6858000"/>
              <a:gd name="connsiteX8" fmla="*/ 3313859 w 10153146"/>
              <a:gd name="connsiteY8" fmla="*/ 6858000 h 6858000"/>
              <a:gd name="connsiteX9" fmla="*/ 2046514 w 10153146"/>
              <a:gd name="connsiteY9" fmla="*/ 6858000 h 6858000"/>
              <a:gd name="connsiteX10" fmla="*/ 1862165 w 10153146"/>
              <a:gd name="connsiteY10" fmla="*/ 6858000 h 6858000"/>
              <a:gd name="connsiteX11" fmla="*/ 0 w 10153146"/>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153146" h="6858000">
                <a:moveTo>
                  <a:pt x="0" y="0"/>
                </a:moveTo>
                <a:lnTo>
                  <a:pt x="1862165" y="0"/>
                </a:lnTo>
                <a:lnTo>
                  <a:pt x="2046514" y="0"/>
                </a:lnTo>
                <a:lnTo>
                  <a:pt x="3313859" y="0"/>
                </a:lnTo>
                <a:lnTo>
                  <a:pt x="3429708" y="0"/>
                </a:lnTo>
                <a:lnTo>
                  <a:pt x="10153146" y="0"/>
                </a:lnTo>
                <a:lnTo>
                  <a:pt x="8692118" y="6858000"/>
                </a:lnTo>
                <a:lnTo>
                  <a:pt x="3429708" y="6858000"/>
                </a:lnTo>
                <a:lnTo>
                  <a:pt x="3313859" y="6858000"/>
                </a:lnTo>
                <a:lnTo>
                  <a:pt x="2046514" y="6858000"/>
                </a:lnTo>
                <a:lnTo>
                  <a:pt x="1862165" y="6858000"/>
                </a:lnTo>
                <a:lnTo>
                  <a:pt x="0" y="6858000"/>
                </a:lnTo>
                <a:close/>
              </a:path>
            </a:pathLst>
          </a:custGeom>
          <a:solidFill>
            <a:schemeClr val="bg1">
              <a:alpha val="25000"/>
            </a:schemeClr>
          </a:solidFill>
          <a:ln>
            <a:noFill/>
          </a:ln>
        </p:spPr>
        <p:txBody>
          <a:bodyPr vert="horz" wrap="square" lIns="93236" tIns="46618" rIns="93236" bIns="46618" numCol="1" anchor="t" anchorCtr="0" compatLnSpc="1">
            <a:prstTxWarp prst="textNoShape">
              <a:avLst/>
            </a:prstTxWarp>
            <a:noAutofit/>
          </a:bodyPr>
          <a:lstStyle/>
          <a:p>
            <a:pPr marL="0" marR="0" lvl="0" indent="0" algn="l" defTabSz="932317"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dirty="0">
              <a:ln>
                <a:noFill/>
              </a:ln>
              <a:solidFill>
                <a:srgbClr val="000000"/>
              </a:solidFill>
              <a:effectLst/>
              <a:uLnTx/>
              <a:uFillTx/>
              <a:latin typeface="Segoe UI"/>
              <a:ea typeface="+mn-ea"/>
              <a:cs typeface="+mn-cs"/>
            </a:endParaRPr>
          </a:p>
        </p:txBody>
      </p:sp>
      <p:sp>
        <p:nvSpPr>
          <p:cNvPr id="25" name="Freeform 24"/>
          <p:cNvSpPr>
            <a:spLocks/>
          </p:cNvSpPr>
          <p:nvPr userDrawn="1"/>
        </p:nvSpPr>
        <p:spPr bwMode="auto">
          <a:xfrm flipH="1" flipV="1">
            <a:off x="1" y="0"/>
            <a:ext cx="8954953" cy="6994525"/>
          </a:xfrm>
          <a:custGeom>
            <a:avLst/>
            <a:gdLst>
              <a:gd name="connsiteX0" fmla="*/ 8778917 w 8778917"/>
              <a:gd name="connsiteY0" fmla="*/ 6858000 h 6858000"/>
              <a:gd name="connsiteX1" fmla="*/ 8290981 w 8778917"/>
              <a:gd name="connsiteY1" fmla="*/ 6858000 h 6858000"/>
              <a:gd name="connsiteX2" fmla="*/ 6839287 w 8778917"/>
              <a:gd name="connsiteY2" fmla="*/ 6858000 h 6858000"/>
              <a:gd name="connsiteX3" fmla="*/ 6732403 w 8778917"/>
              <a:gd name="connsiteY3" fmla="*/ 6858000 h 6858000"/>
              <a:gd name="connsiteX4" fmla="*/ 6723438 w 8778917"/>
              <a:gd name="connsiteY4" fmla="*/ 6858000 h 6858000"/>
              <a:gd name="connsiteX5" fmla="*/ 0 w 8778917"/>
              <a:gd name="connsiteY5" fmla="*/ 6858000 h 6858000"/>
              <a:gd name="connsiteX6" fmla="*/ 1461028 w 8778917"/>
              <a:gd name="connsiteY6" fmla="*/ 0 h 6858000"/>
              <a:gd name="connsiteX7" fmla="*/ 6723438 w 8778917"/>
              <a:gd name="connsiteY7" fmla="*/ 0 h 6858000"/>
              <a:gd name="connsiteX8" fmla="*/ 6732403 w 8778917"/>
              <a:gd name="connsiteY8" fmla="*/ 0 h 6858000"/>
              <a:gd name="connsiteX9" fmla="*/ 6839287 w 8778917"/>
              <a:gd name="connsiteY9" fmla="*/ 0 h 6858000"/>
              <a:gd name="connsiteX10" fmla="*/ 8290981 w 8778917"/>
              <a:gd name="connsiteY10" fmla="*/ 0 h 6858000"/>
              <a:gd name="connsiteX11" fmla="*/ 8778917 w 8778917"/>
              <a:gd name="connsiteY1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778917" h="6858000">
                <a:moveTo>
                  <a:pt x="8778917" y="6858000"/>
                </a:moveTo>
                <a:lnTo>
                  <a:pt x="8290981" y="6858000"/>
                </a:lnTo>
                <a:lnTo>
                  <a:pt x="6839287" y="6858000"/>
                </a:lnTo>
                <a:lnTo>
                  <a:pt x="6732403" y="6858000"/>
                </a:lnTo>
                <a:lnTo>
                  <a:pt x="6723438" y="6858000"/>
                </a:lnTo>
                <a:lnTo>
                  <a:pt x="0" y="6858000"/>
                </a:lnTo>
                <a:lnTo>
                  <a:pt x="1461028" y="0"/>
                </a:lnTo>
                <a:lnTo>
                  <a:pt x="6723438" y="0"/>
                </a:lnTo>
                <a:lnTo>
                  <a:pt x="6732403" y="0"/>
                </a:lnTo>
                <a:lnTo>
                  <a:pt x="6839287" y="0"/>
                </a:lnTo>
                <a:lnTo>
                  <a:pt x="8290981" y="0"/>
                </a:lnTo>
                <a:lnTo>
                  <a:pt x="8778917" y="0"/>
                </a:lnTo>
                <a:close/>
              </a:path>
            </a:pathLst>
          </a:custGeom>
          <a:solidFill>
            <a:schemeClr val="bg1">
              <a:alpha val="25000"/>
            </a:schemeClr>
          </a:solidFill>
          <a:ln>
            <a:noFill/>
          </a:ln>
        </p:spPr>
        <p:txBody>
          <a:bodyPr vert="horz" wrap="square" lIns="93236" tIns="46618" rIns="93236" bIns="46618" numCol="1" anchor="t" anchorCtr="0" compatLnSpc="1">
            <a:prstTxWarp prst="textNoShape">
              <a:avLst/>
            </a:prstTxWarp>
            <a:noAutofit/>
          </a:bodyPr>
          <a:lstStyle/>
          <a:p>
            <a:pPr marL="0" marR="0" lvl="0" indent="0" algn="l" defTabSz="932317"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9" name="Freeform 18"/>
          <p:cNvSpPr>
            <a:spLocks/>
          </p:cNvSpPr>
          <p:nvPr userDrawn="1"/>
        </p:nvSpPr>
        <p:spPr bwMode="auto">
          <a:xfrm flipH="1" flipV="1">
            <a:off x="0" y="0"/>
            <a:ext cx="8457232" cy="6994525"/>
          </a:xfrm>
          <a:custGeom>
            <a:avLst/>
            <a:gdLst>
              <a:gd name="connsiteX0" fmla="*/ 8290981 w 8290981"/>
              <a:gd name="connsiteY0" fmla="*/ 6858000 h 6858000"/>
              <a:gd name="connsiteX1" fmla="*/ 6839287 w 8290981"/>
              <a:gd name="connsiteY1" fmla="*/ 6858000 h 6858000"/>
              <a:gd name="connsiteX2" fmla="*/ 6723438 w 8290981"/>
              <a:gd name="connsiteY2" fmla="*/ 6858000 h 6858000"/>
              <a:gd name="connsiteX3" fmla="*/ 0 w 8290981"/>
              <a:gd name="connsiteY3" fmla="*/ 6858000 h 6858000"/>
              <a:gd name="connsiteX4" fmla="*/ 1461028 w 8290981"/>
              <a:gd name="connsiteY4" fmla="*/ 0 h 6858000"/>
              <a:gd name="connsiteX5" fmla="*/ 6723438 w 8290981"/>
              <a:gd name="connsiteY5" fmla="*/ 0 h 6858000"/>
              <a:gd name="connsiteX6" fmla="*/ 6839287 w 8290981"/>
              <a:gd name="connsiteY6" fmla="*/ 0 h 6858000"/>
              <a:gd name="connsiteX7" fmla="*/ 8290981 w 8290981"/>
              <a:gd name="connsiteY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90981" h="6858000">
                <a:moveTo>
                  <a:pt x="8290981" y="6858000"/>
                </a:moveTo>
                <a:lnTo>
                  <a:pt x="6839287" y="6858000"/>
                </a:lnTo>
                <a:lnTo>
                  <a:pt x="6723438" y="6858000"/>
                </a:lnTo>
                <a:lnTo>
                  <a:pt x="0" y="6858000"/>
                </a:lnTo>
                <a:lnTo>
                  <a:pt x="1461028" y="0"/>
                </a:lnTo>
                <a:lnTo>
                  <a:pt x="6723438" y="0"/>
                </a:lnTo>
                <a:lnTo>
                  <a:pt x="6839287" y="0"/>
                </a:lnTo>
                <a:lnTo>
                  <a:pt x="8290981" y="0"/>
                </a:lnTo>
                <a:close/>
              </a:path>
            </a:pathLst>
          </a:custGeom>
          <a:solidFill>
            <a:srgbClr val="682A7A"/>
          </a:solidFill>
          <a:ln>
            <a:noFill/>
          </a:ln>
        </p:spPr>
        <p:txBody>
          <a:bodyPr vert="horz" wrap="square" lIns="93236" tIns="46618" rIns="93236" bIns="46618" numCol="1" anchor="t" anchorCtr="0" compatLnSpc="1">
            <a:prstTxWarp prst="textNoShape">
              <a:avLst/>
            </a:prstTxWarp>
            <a:noAutofit/>
          </a:bodyPr>
          <a:lstStyle/>
          <a:p>
            <a:pPr marL="0" marR="0" lvl="0" indent="0" algn="l" defTabSz="932317"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dirty="0">
              <a:ln>
                <a:noFill/>
              </a:ln>
              <a:solidFill>
                <a:srgbClr val="000000"/>
              </a:solidFill>
              <a:effectLst/>
              <a:uLnTx/>
              <a:uFillTx/>
              <a:latin typeface="Segoe UI"/>
              <a:ea typeface="+mn-ea"/>
              <a:cs typeface="+mn-cs"/>
            </a:endParaRPr>
          </a:p>
        </p:txBody>
      </p:sp>
      <p:sp>
        <p:nvSpPr>
          <p:cNvPr id="7" name="Title 1"/>
          <p:cNvSpPr>
            <a:spLocks noGrp="1"/>
          </p:cNvSpPr>
          <p:nvPr>
            <p:ph type="title" hasCustomPrompt="1"/>
          </p:nvPr>
        </p:nvSpPr>
        <p:spPr bwMode="auto">
          <a:xfrm>
            <a:off x="373616" y="2249369"/>
            <a:ext cx="8705446" cy="2486942"/>
          </a:xfrm>
          <a:noFill/>
        </p:spPr>
        <p:txBody>
          <a:bodyPr lIns="195067" tIns="121917" rIns="195067" bIns="121917" anchor="t" anchorCtr="0"/>
          <a:lstStyle>
            <a:lvl1pPr>
              <a:defRPr sz="4896" spc="-136" baseline="0">
                <a:solidFill>
                  <a:srgbClr val="FFFFFF"/>
                </a:solidFill>
                <a:latin typeface="Segoe UI Light"/>
                <a:cs typeface="Segoe UI Light"/>
              </a:defRPr>
            </a:lvl1pPr>
          </a:lstStyle>
          <a:p>
            <a:r>
              <a:rPr lang="en-US" dirty="0"/>
              <a:t>Presentation title</a:t>
            </a:r>
          </a:p>
        </p:txBody>
      </p:sp>
      <p:sp>
        <p:nvSpPr>
          <p:cNvPr id="8" name="Text Placeholder 2"/>
          <p:cNvSpPr>
            <a:spLocks noGrp="1"/>
          </p:cNvSpPr>
          <p:nvPr>
            <p:ph type="body" sz="quarter" idx="14" hasCustomPrompt="1"/>
          </p:nvPr>
        </p:nvSpPr>
        <p:spPr bwMode="auto">
          <a:xfrm>
            <a:off x="371369" y="3657934"/>
            <a:ext cx="7464044" cy="1078377"/>
          </a:xfrm>
          <a:noFill/>
        </p:spPr>
        <p:txBody>
          <a:bodyPr tIns="146300" bIns="146300">
            <a:noAutofit/>
          </a:bodyPr>
          <a:lstStyle>
            <a:lvl1pPr marL="0" indent="0">
              <a:spcBef>
                <a:spcPts val="0"/>
              </a:spcBef>
              <a:buNone/>
              <a:defRPr sz="2447">
                <a:solidFill>
                  <a:srgbClr val="FFFFFF"/>
                </a:solidFill>
              </a:defRPr>
            </a:lvl1pPr>
          </a:lstStyle>
          <a:p>
            <a:pPr lvl="0"/>
            <a:r>
              <a:rPr lang="en-US" dirty="0"/>
              <a:t>Speaker Name</a:t>
            </a:r>
          </a:p>
        </p:txBody>
      </p:sp>
      <p:pic>
        <p:nvPicPr>
          <p:cNvPr id="12" name="Picture 11"/>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10729916" y="6494799"/>
            <a:ext cx="1330273" cy="291453"/>
          </a:xfrm>
          <a:prstGeom prst="rect">
            <a:avLst/>
          </a:prstGeom>
        </p:spPr>
      </p:pic>
    </p:spTree>
    <p:extLst>
      <p:ext uri="{BB962C8B-B14F-4D97-AF65-F5344CB8AC3E}">
        <p14:creationId xmlns:p14="http://schemas.microsoft.com/office/powerpoint/2010/main" val="16987342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01599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Divider Slide 1_Not Animated">
    <p:bg>
      <p:bgPr>
        <a:solidFill>
          <a:schemeClr val="bg1"/>
        </a:soli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cstate="print">
            <a:extLst>
              <a:ext uri="{28A0092B-C50C-407E-A947-70E740481C1C}">
                <a14:useLocalDpi xmlns:a14="http://schemas.microsoft.com/office/drawing/2010/main" val="0"/>
              </a:ext>
            </a:extLst>
          </a:blip>
          <a:srcRect l="542" t="8269" r="540" b="8269"/>
          <a:stretch/>
        </p:blipFill>
        <p:spPr>
          <a:xfrm>
            <a:off x="0" y="877"/>
            <a:ext cx="12433366" cy="6992776"/>
          </a:xfrm>
          <a:prstGeom prst="rect">
            <a:avLst/>
          </a:prstGeom>
        </p:spPr>
      </p:pic>
      <p:sp>
        <p:nvSpPr>
          <p:cNvPr id="18" name="Freeform 17"/>
          <p:cNvSpPr>
            <a:spLocks/>
          </p:cNvSpPr>
          <p:nvPr userDrawn="1"/>
        </p:nvSpPr>
        <p:spPr bwMode="auto">
          <a:xfrm>
            <a:off x="5539690" y="-1"/>
            <a:ext cx="6896785" cy="6994527"/>
          </a:xfrm>
          <a:custGeom>
            <a:avLst/>
            <a:gdLst>
              <a:gd name="connsiteX0" fmla="*/ 1457721 w 6761209"/>
              <a:gd name="connsiteY0" fmla="*/ 0 h 6858002"/>
              <a:gd name="connsiteX1" fmla="*/ 6761209 w 6761209"/>
              <a:gd name="connsiteY1" fmla="*/ 0 h 6858002"/>
              <a:gd name="connsiteX2" fmla="*/ 6761209 w 6761209"/>
              <a:gd name="connsiteY2" fmla="*/ 6858002 h 6858002"/>
              <a:gd name="connsiteX3" fmla="*/ 0 w 6761209"/>
              <a:gd name="connsiteY3" fmla="*/ 6858002 h 6858002"/>
            </a:gdLst>
            <a:ahLst/>
            <a:cxnLst>
              <a:cxn ang="0">
                <a:pos x="connsiteX0" y="connsiteY0"/>
              </a:cxn>
              <a:cxn ang="0">
                <a:pos x="connsiteX1" y="connsiteY1"/>
              </a:cxn>
              <a:cxn ang="0">
                <a:pos x="connsiteX2" y="connsiteY2"/>
              </a:cxn>
              <a:cxn ang="0">
                <a:pos x="connsiteX3" y="connsiteY3"/>
              </a:cxn>
            </a:cxnLst>
            <a:rect l="l" t="t" r="r" b="b"/>
            <a:pathLst>
              <a:path w="6761209" h="6858002">
                <a:moveTo>
                  <a:pt x="1457721" y="0"/>
                </a:moveTo>
                <a:lnTo>
                  <a:pt x="6761209" y="0"/>
                </a:lnTo>
                <a:lnTo>
                  <a:pt x="6761209" y="6858002"/>
                </a:lnTo>
                <a:lnTo>
                  <a:pt x="0" y="6858002"/>
                </a:lnTo>
                <a:close/>
              </a:path>
            </a:pathLst>
          </a:custGeom>
          <a:solidFill>
            <a:srgbClr val="682A7A"/>
          </a:solidFill>
          <a:ln>
            <a:noFill/>
          </a:ln>
        </p:spPr>
        <p:txBody>
          <a:bodyPr vert="horz" wrap="square" lIns="93236" tIns="46618" rIns="93236" bIns="46618" numCol="1" anchor="t" anchorCtr="0" compatLnSpc="1">
            <a:prstTxWarp prst="textNoShape">
              <a:avLst/>
            </a:prstTxWarp>
            <a:noAutofit/>
          </a:bodyPr>
          <a:lstStyle/>
          <a:p>
            <a:pPr marL="0" marR="0" lvl="0" indent="0" algn="l" defTabSz="932317"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dirty="0">
              <a:ln>
                <a:noFill/>
              </a:ln>
              <a:solidFill>
                <a:srgbClr val="000000"/>
              </a:solidFill>
              <a:effectLst/>
              <a:uLnTx/>
              <a:uFillTx/>
              <a:latin typeface="Segoe UI"/>
              <a:ea typeface="+mn-ea"/>
              <a:cs typeface="+mn-cs"/>
            </a:endParaRPr>
          </a:p>
        </p:txBody>
      </p:sp>
      <p:sp>
        <p:nvSpPr>
          <p:cNvPr id="7" name="Title 1"/>
          <p:cNvSpPr>
            <a:spLocks noGrp="1"/>
          </p:cNvSpPr>
          <p:nvPr>
            <p:ph type="title" hasCustomPrompt="1"/>
          </p:nvPr>
        </p:nvSpPr>
        <p:spPr bwMode="auto">
          <a:xfrm>
            <a:off x="6951911" y="2508469"/>
            <a:ext cx="4586170" cy="1952471"/>
          </a:xfrm>
          <a:noFill/>
        </p:spPr>
        <p:txBody>
          <a:bodyPr lIns="195067" tIns="121917" rIns="195067" bIns="121917" anchor="t" anchorCtr="0"/>
          <a:lstStyle>
            <a:lvl1pPr>
              <a:defRPr sz="4896" spc="-136" baseline="0">
                <a:solidFill>
                  <a:srgbClr val="FFFFFF"/>
                </a:solidFill>
                <a:latin typeface="Segoe UI Light"/>
                <a:cs typeface="Segoe UI Light"/>
              </a:defRPr>
            </a:lvl1pPr>
          </a:lstStyle>
          <a:p>
            <a:r>
              <a:rPr lang="en-US" dirty="0"/>
              <a:t>Click to edit title</a:t>
            </a:r>
          </a:p>
        </p:txBody>
      </p:sp>
      <p:sp>
        <p:nvSpPr>
          <p:cNvPr id="6" name="Text Placeholder 5"/>
          <p:cNvSpPr>
            <a:spLocks noGrp="1"/>
          </p:cNvSpPr>
          <p:nvPr>
            <p:ph type="body" sz="quarter" idx="13"/>
          </p:nvPr>
        </p:nvSpPr>
        <p:spPr>
          <a:xfrm>
            <a:off x="6951911" y="4453276"/>
            <a:ext cx="4586170" cy="574675"/>
          </a:xfrm>
          <a:prstGeom prst="rect">
            <a:avLst/>
          </a:prstGeom>
        </p:spPr>
        <p:txBody>
          <a:bodyPr lIns="192024"/>
          <a:lstStyle>
            <a:lvl1pPr marL="0" indent="0">
              <a:buNone/>
              <a:defRPr lang="en-US" sz="2448" kern="1200" smtClean="0">
                <a:solidFill>
                  <a:schemeClr val="bg1"/>
                </a:solidFill>
                <a:latin typeface="+mj-lt"/>
                <a:ea typeface="+mn-ea"/>
                <a:cs typeface="+mn-cs"/>
              </a:defRPr>
            </a:lvl1pPr>
            <a:lvl2pPr marL="0" indent="0">
              <a:buNone/>
              <a:defRPr lang="en-US" sz="3169" kern="1200" smtClean="0">
                <a:solidFill>
                  <a:schemeClr val="bg1"/>
                </a:solidFill>
                <a:latin typeface="+mj-lt"/>
                <a:ea typeface="+mn-ea"/>
                <a:cs typeface="+mn-cs"/>
              </a:defRPr>
            </a:lvl2pPr>
            <a:lvl3pPr marL="0" indent="0">
              <a:buNone/>
              <a:defRPr lang="en-US" sz="3169" kern="1200" smtClean="0">
                <a:solidFill>
                  <a:schemeClr val="bg1"/>
                </a:solidFill>
                <a:latin typeface="+mj-lt"/>
                <a:ea typeface="+mn-ea"/>
                <a:cs typeface="+mn-cs"/>
              </a:defRPr>
            </a:lvl3pPr>
            <a:lvl4pPr marL="0" indent="0">
              <a:buNone/>
              <a:defRPr lang="en-US" sz="3169" kern="1200" smtClean="0">
                <a:solidFill>
                  <a:schemeClr val="bg1"/>
                </a:solidFill>
                <a:latin typeface="+mj-lt"/>
                <a:ea typeface="+mn-ea"/>
                <a:cs typeface="+mn-cs"/>
              </a:defRPr>
            </a:lvl4pPr>
            <a:lvl5pPr marL="0" indent="0">
              <a:buNone/>
              <a:defRPr lang="en-US" sz="3169" kern="1200">
                <a:solidFill>
                  <a:schemeClr val="bg1"/>
                </a:solidFill>
                <a:latin typeface="+mj-lt"/>
                <a:ea typeface="+mn-ea"/>
                <a:cs typeface="+mn-cs"/>
              </a:defRPr>
            </a:lvl5pPr>
          </a:lstStyle>
          <a:p>
            <a:pPr lvl="0"/>
            <a:r>
              <a:rPr lang="en-US" dirty="0"/>
              <a:t>Click to edit Master text styles</a:t>
            </a:r>
          </a:p>
        </p:txBody>
      </p:sp>
      <p:sp>
        <p:nvSpPr>
          <p:cNvPr id="12" name="Rectangle 11"/>
          <p:cNvSpPr/>
          <p:nvPr userDrawn="1"/>
        </p:nvSpPr>
        <p:spPr bwMode="auto">
          <a:xfrm>
            <a:off x="0" y="-1"/>
            <a:ext cx="12433366" cy="6994526"/>
          </a:xfrm>
          <a:prstGeom prst="rect">
            <a:avLst/>
          </a:prstGeom>
          <a:solidFill>
            <a:schemeClr val="tx2">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2" tIns="149178" rIns="186472" bIns="149178" numCol="1" spcCol="0" rtlCol="0" fromWordArt="0" anchor="t" anchorCtr="0" forceAA="0" compatLnSpc="1">
            <a:prstTxWarp prst="textNoShape">
              <a:avLst/>
            </a:prstTxWarp>
            <a:noAutofit/>
          </a:bodyPr>
          <a:lstStyle/>
          <a:p>
            <a:pPr marL="0" marR="0" lvl="0" indent="0" algn="ctr" defTabSz="950743" rtl="0" eaLnBrk="1" fontAlgn="base" latinLnBrk="0" hangingPunct="1">
              <a:lnSpc>
                <a:spcPct val="90000"/>
              </a:lnSpc>
              <a:spcBef>
                <a:spcPct val="0"/>
              </a:spcBef>
              <a:spcAft>
                <a:spcPct val="0"/>
              </a:spcAft>
              <a:buClrTx/>
              <a:buSzTx/>
              <a:buFontTx/>
              <a:buNone/>
              <a:tabLst/>
              <a:defRPr/>
            </a:pPr>
            <a:endParaRPr kumimoji="0" lang="en-US" sz="2447"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92327775"/>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Divider Slide 2_Animated">
    <p:spTree>
      <p:nvGrpSpPr>
        <p:cNvPr id="1" name=""/>
        <p:cNvGrpSpPr/>
        <p:nvPr/>
      </p:nvGrpSpPr>
      <p:grpSpPr>
        <a:xfrm>
          <a:off x="0" y="0"/>
          <a:ext cx="0" cy="0"/>
          <a:chOff x="0" y="0"/>
          <a:chExt cx="0" cy="0"/>
        </a:xfrm>
      </p:grpSpPr>
      <p:sp>
        <p:nvSpPr>
          <p:cNvPr id="15" name="Freeform 14"/>
          <p:cNvSpPr>
            <a:spLocks/>
          </p:cNvSpPr>
          <p:nvPr/>
        </p:nvSpPr>
        <p:spPr bwMode="auto">
          <a:xfrm>
            <a:off x="967622" y="3"/>
            <a:ext cx="11468855" cy="6994526"/>
          </a:xfrm>
          <a:custGeom>
            <a:avLst/>
            <a:gdLst>
              <a:gd name="connsiteX0" fmla="*/ 1457720 w 11243401"/>
              <a:gd name="connsiteY0" fmla="*/ 0 h 6858001"/>
              <a:gd name="connsiteX1" fmla="*/ 6823801 w 11243401"/>
              <a:gd name="connsiteY1" fmla="*/ 0 h 6858001"/>
              <a:gd name="connsiteX2" fmla="*/ 6823801 w 11243401"/>
              <a:gd name="connsiteY2" fmla="*/ 1 h 6858001"/>
              <a:gd name="connsiteX3" fmla="*/ 11243401 w 11243401"/>
              <a:gd name="connsiteY3" fmla="*/ 1 h 6858001"/>
              <a:gd name="connsiteX4" fmla="*/ 11243401 w 11243401"/>
              <a:gd name="connsiteY4" fmla="*/ 6858001 h 6858001"/>
              <a:gd name="connsiteX5" fmla="*/ 6823801 w 11243401"/>
              <a:gd name="connsiteY5" fmla="*/ 6858001 h 6858001"/>
              <a:gd name="connsiteX6" fmla="*/ 0 w 11243401"/>
              <a:gd name="connsiteY6" fmla="*/ 685800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43401" h="6858001">
                <a:moveTo>
                  <a:pt x="1457720" y="0"/>
                </a:moveTo>
                <a:lnTo>
                  <a:pt x="6823801" y="0"/>
                </a:lnTo>
                <a:lnTo>
                  <a:pt x="6823801" y="1"/>
                </a:lnTo>
                <a:lnTo>
                  <a:pt x="11243401" y="1"/>
                </a:lnTo>
                <a:lnTo>
                  <a:pt x="11243401" y="6858001"/>
                </a:lnTo>
                <a:lnTo>
                  <a:pt x="6823801" y="6858001"/>
                </a:lnTo>
                <a:lnTo>
                  <a:pt x="0" y="6858001"/>
                </a:lnTo>
                <a:close/>
              </a:path>
            </a:pathLst>
          </a:custGeom>
          <a:solidFill>
            <a:srgbClr val="682A7A"/>
          </a:solidFill>
          <a:ln>
            <a:noFill/>
          </a:ln>
        </p:spPr>
        <p:txBody>
          <a:bodyPr vert="horz" wrap="square" lIns="93236" tIns="46618" rIns="93236" bIns="46618" numCol="1" anchor="t" anchorCtr="0" compatLnSpc="1">
            <a:prstTxWarp prst="textNoShape">
              <a:avLst/>
            </a:prstTxWarp>
            <a:noAutofit/>
          </a:bodyPr>
          <a:lstStyle/>
          <a:p>
            <a:pPr marL="0" marR="0" lvl="0" indent="0" algn="l" defTabSz="932317"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dirty="0">
              <a:ln>
                <a:noFill/>
              </a:ln>
              <a:solidFill>
                <a:srgbClr val="000000"/>
              </a:solidFill>
              <a:effectLst/>
              <a:uLnTx/>
              <a:uFillTx/>
              <a:latin typeface="Segoe UI"/>
              <a:ea typeface="+mn-ea"/>
              <a:cs typeface="+mn-cs"/>
            </a:endParaRPr>
          </a:p>
        </p:txBody>
      </p:sp>
      <p:sp>
        <p:nvSpPr>
          <p:cNvPr id="6" name="Text Placeholder 5"/>
          <p:cNvSpPr>
            <a:spLocks noGrp="1"/>
          </p:cNvSpPr>
          <p:nvPr>
            <p:ph type="body" sz="quarter" idx="13"/>
          </p:nvPr>
        </p:nvSpPr>
        <p:spPr>
          <a:xfrm>
            <a:off x="2826708" y="4453276"/>
            <a:ext cx="9143400" cy="574675"/>
          </a:xfrm>
          <a:prstGeom prst="rect">
            <a:avLst/>
          </a:prstGeom>
        </p:spPr>
        <p:txBody>
          <a:bodyPr lIns="192024"/>
          <a:lstStyle>
            <a:lvl1pPr marL="0" indent="0">
              <a:buNone/>
              <a:defRPr lang="en-US" sz="2448" kern="1200" smtClean="0">
                <a:solidFill>
                  <a:schemeClr val="bg1"/>
                </a:solidFill>
                <a:latin typeface="+mj-lt"/>
                <a:ea typeface="+mn-ea"/>
                <a:cs typeface="+mn-cs"/>
              </a:defRPr>
            </a:lvl1pPr>
            <a:lvl2pPr marL="0" indent="0">
              <a:buNone/>
              <a:defRPr lang="en-US" sz="3169" kern="1200" smtClean="0">
                <a:solidFill>
                  <a:schemeClr val="bg1"/>
                </a:solidFill>
                <a:latin typeface="+mj-lt"/>
                <a:ea typeface="+mn-ea"/>
                <a:cs typeface="+mn-cs"/>
              </a:defRPr>
            </a:lvl2pPr>
            <a:lvl3pPr marL="0" indent="0">
              <a:buNone/>
              <a:defRPr lang="en-US" sz="3169" kern="1200" smtClean="0">
                <a:solidFill>
                  <a:schemeClr val="bg1"/>
                </a:solidFill>
                <a:latin typeface="+mj-lt"/>
                <a:ea typeface="+mn-ea"/>
                <a:cs typeface="+mn-cs"/>
              </a:defRPr>
            </a:lvl3pPr>
            <a:lvl4pPr marL="0" indent="0">
              <a:buNone/>
              <a:defRPr lang="en-US" sz="3169" kern="1200" smtClean="0">
                <a:solidFill>
                  <a:schemeClr val="bg1"/>
                </a:solidFill>
                <a:latin typeface="+mj-lt"/>
                <a:ea typeface="+mn-ea"/>
                <a:cs typeface="+mn-cs"/>
              </a:defRPr>
            </a:lvl4pPr>
            <a:lvl5pPr marL="0" indent="0">
              <a:buNone/>
              <a:defRPr lang="en-US" sz="3169" kern="1200">
                <a:solidFill>
                  <a:schemeClr val="bg1"/>
                </a:solidFill>
                <a:latin typeface="+mj-lt"/>
                <a:ea typeface="+mn-ea"/>
                <a:cs typeface="+mn-cs"/>
              </a:defRPr>
            </a:lvl5pPr>
          </a:lstStyle>
          <a:p>
            <a:pPr lvl="0"/>
            <a:r>
              <a:rPr lang="en-US" dirty="0"/>
              <a:t>Click to edit Master text styles</a:t>
            </a:r>
          </a:p>
        </p:txBody>
      </p:sp>
      <p:sp>
        <p:nvSpPr>
          <p:cNvPr id="7" name="Title 2"/>
          <p:cNvSpPr>
            <a:spLocks noGrp="1"/>
          </p:cNvSpPr>
          <p:nvPr>
            <p:ph type="title"/>
          </p:nvPr>
        </p:nvSpPr>
        <p:spPr>
          <a:xfrm>
            <a:off x="2826390" y="3497261"/>
            <a:ext cx="9143719" cy="946413"/>
          </a:xfrm>
          <a:prstGeom prst="rect">
            <a:avLst/>
          </a:prstGeom>
        </p:spPr>
        <p:txBody>
          <a:bodyPr/>
          <a:lstStyle>
            <a:lvl1pPr algn="l">
              <a:defRPr sz="4896">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282880916"/>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Divider Slide 2_Not Animated">
    <p:spTree>
      <p:nvGrpSpPr>
        <p:cNvPr id="1" name=""/>
        <p:cNvGrpSpPr/>
        <p:nvPr/>
      </p:nvGrpSpPr>
      <p:grpSpPr>
        <a:xfrm>
          <a:off x="0" y="0"/>
          <a:ext cx="0" cy="0"/>
          <a:chOff x="0" y="0"/>
          <a:chExt cx="0" cy="0"/>
        </a:xfrm>
      </p:grpSpPr>
      <p:sp>
        <p:nvSpPr>
          <p:cNvPr id="11" name="Freeform 10"/>
          <p:cNvSpPr>
            <a:spLocks/>
          </p:cNvSpPr>
          <p:nvPr/>
        </p:nvSpPr>
        <p:spPr bwMode="auto">
          <a:xfrm>
            <a:off x="1663476" y="-1"/>
            <a:ext cx="11468855" cy="6994526"/>
          </a:xfrm>
          <a:custGeom>
            <a:avLst/>
            <a:gdLst>
              <a:gd name="connsiteX0" fmla="*/ 1457720 w 11243401"/>
              <a:gd name="connsiteY0" fmla="*/ 0 h 6858001"/>
              <a:gd name="connsiteX1" fmla="*/ 6823801 w 11243401"/>
              <a:gd name="connsiteY1" fmla="*/ 0 h 6858001"/>
              <a:gd name="connsiteX2" fmla="*/ 6823801 w 11243401"/>
              <a:gd name="connsiteY2" fmla="*/ 1 h 6858001"/>
              <a:gd name="connsiteX3" fmla="*/ 11243401 w 11243401"/>
              <a:gd name="connsiteY3" fmla="*/ 1 h 6858001"/>
              <a:gd name="connsiteX4" fmla="*/ 11243401 w 11243401"/>
              <a:gd name="connsiteY4" fmla="*/ 6858001 h 6858001"/>
              <a:gd name="connsiteX5" fmla="*/ 6823801 w 11243401"/>
              <a:gd name="connsiteY5" fmla="*/ 6858001 h 6858001"/>
              <a:gd name="connsiteX6" fmla="*/ 0 w 11243401"/>
              <a:gd name="connsiteY6" fmla="*/ 685800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43401" h="6858001">
                <a:moveTo>
                  <a:pt x="1457720" y="0"/>
                </a:moveTo>
                <a:lnTo>
                  <a:pt x="6823801" y="0"/>
                </a:lnTo>
                <a:lnTo>
                  <a:pt x="6823801" y="1"/>
                </a:lnTo>
                <a:lnTo>
                  <a:pt x="11243401" y="1"/>
                </a:lnTo>
                <a:lnTo>
                  <a:pt x="11243401" y="6858001"/>
                </a:lnTo>
                <a:lnTo>
                  <a:pt x="6823801" y="6858001"/>
                </a:lnTo>
                <a:lnTo>
                  <a:pt x="0" y="6858001"/>
                </a:lnTo>
                <a:close/>
              </a:path>
            </a:pathLst>
          </a:custGeom>
          <a:solidFill>
            <a:srgbClr val="682A7A"/>
          </a:solidFill>
          <a:ln>
            <a:noFill/>
          </a:ln>
        </p:spPr>
        <p:txBody>
          <a:bodyPr vert="horz" wrap="square" lIns="93236" tIns="46618" rIns="93236" bIns="46618" numCol="1" anchor="t" anchorCtr="0" compatLnSpc="1">
            <a:prstTxWarp prst="textNoShape">
              <a:avLst/>
            </a:prstTxWarp>
            <a:noAutofit/>
          </a:bodyPr>
          <a:lstStyle/>
          <a:p>
            <a:pPr marL="0" marR="0" lvl="0" indent="0" algn="l" defTabSz="932317"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dirty="0">
              <a:ln>
                <a:noFill/>
              </a:ln>
              <a:solidFill>
                <a:srgbClr val="000000"/>
              </a:solidFill>
              <a:effectLst/>
              <a:uLnTx/>
              <a:uFillTx/>
              <a:latin typeface="Segoe UI"/>
              <a:ea typeface="+mn-ea"/>
              <a:cs typeface="+mn-cs"/>
            </a:endParaRPr>
          </a:p>
        </p:txBody>
      </p:sp>
      <p:sp>
        <p:nvSpPr>
          <p:cNvPr id="6" name="Text Placeholder 5"/>
          <p:cNvSpPr>
            <a:spLocks noGrp="1"/>
          </p:cNvSpPr>
          <p:nvPr userDrawn="1">
            <p:ph type="body" sz="quarter" idx="13"/>
          </p:nvPr>
        </p:nvSpPr>
        <p:spPr>
          <a:xfrm>
            <a:off x="2826708" y="4453276"/>
            <a:ext cx="9143400" cy="574675"/>
          </a:xfrm>
          <a:prstGeom prst="rect">
            <a:avLst/>
          </a:prstGeom>
        </p:spPr>
        <p:txBody>
          <a:bodyPr lIns="192024"/>
          <a:lstStyle>
            <a:lvl1pPr marL="0" indent="0">
              <a:buNone/>
              <a:defRPr lang="en-US" sz="2448" kern="1200" smtClean="0">
                <a:solidFill>
                  <a:schemeClr val="bg1"/>
                </a:solidFill>
                <a:latin typeface="+mj-lt"/>
                <a:ea typeface="+mn-ea"/>
                <a:cs typeface="+mn-cs"/>
              </a:defRPr>
            </a:lvl1pPr>
            <a:lvl2pPr marL="0" indent="0">
              <a:buNone/>
              <a:defRPr lang="en-US" sz="3169" kern="1200" smtClean="0">
                <a:solidFill>
                  <a:schemeClr val="bg1"/>
                </a:solidFill>
                <a:latin typeface="+mj-lt"/>
                <a:ea typeface="+mn-ea"/>
                <a:cs typeface="+mn-cs"/>
              </a:defRPr>
            </a:lvl2pPr>
            <a:lvl3pPr marL="0" indent="0">
              <a:buNone/>
              <a:defRPr lang="en-US" sz="3169" kern="1200" smtClean="0">
                <a:solidFill>
                  <a:schemeClr val="bg1"/>
                </a:solidFill>
                <a:latin typeface="+mj-lt"/>
                <a:ea typeface="+mn-ea"/>
                <a:cs typeface="+mn-cs"/>
              </a:defRPr>
            </a:lvl3pPr>
            <a:lvl4pPr marL="0" indent="0">
              <a:buNone/>
              <a:defRPr lang="en-US" sz="3169" kern="1200" smtClean="0">
                <a:solidFill>
                  <a:schemeClr val="bg1"/>
                </a:solidFill>
                <a:latin typeface="+mj-lt"/>
                <a:ea typeface="+mn-ea"/>
                <a:cs typeface="+mn-cs"/>
              </a:defRPr>
            </a:lvl4pPr>
            <a:lvl5pPr marL="0" indent="0">
              <a:buNone/>
              <a:defRPr lang="en-US" sz="3169" kern="1200">
                <a:solidFill>
                  <a:schemeClr val="bg1"/>
                </a:solidFill>
                <a:latin typeface="+mj-lt"/>
                <a:ea typeface="+mn-ea"/>
                <a:cs typeface="+mn-cs"/>
              </a:defRPr>
            </a:lvl5pPr>
          </a:lstStyle>
          <a:p>
            <a:pPr lvl="0"/>
            <a:r>
              <a:rPr lang="en-US" dirty="0"/>
              <a:t>Click to edit Master text styles</a:t>
            </a:r>
          </a:p>
        </p:txBody>
      </p:sp>
      <p:sp>
        <p:nvSpPr>
          <p:cNvPr id="7" name="Title 2"/>
          <p:cNvSpPr>
            <a:spLocks noGrp="1"/>
          </p:cNvSpPr>
          <p:nvPr userDrawn="1">
            <p:ph type="title"/>
          </p:nvPr>
        </p:nvSpPr>
        <p:spPr>
          <a:xfrm>
            <a:off x="2826390" y="3497261"/>
            <a:ext cx="9143719" cy="946413"/>
          </a:xfrm>
          <a:prstGeom prst="rect">
            <a:avLst/>
          </a:prstGeom>
        </p:spPr>
        <p:txBody>
          <a:bodyPr/>
          <a:lstStyle>
            <a:lvl1pPr algn="l">
              <a:defRPr sz="4896">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748555081"/>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Large Title and Content">
    <p:spTree>
      <p:nvGrpSpPr>
        <p:cNvPr id="1" name=""/>
        <p:cNvGrpSpPr/>
        <p:nvPr/>
      </p:nvGrpSpPr>
      <p:grpSpPr>
        <a:xfrm>
          <a:off x="0" y="0"/>
          <a:ext cx="0" cy="0"/>
          <a:chOff x="0" y="0"/>
          <a:chExt cx="0" cy="0"/>
        </a:xfrm>
      </p:grpSpPr>
      <p:sp>
        <p:nvSpPr>
          <p:cNvPr id="17" name="Freeform 16"/>
          <p:cNvSpPr/>
          <p:nvPr userDrawn="1"/>
        </p:nvSpPr>
        <p:spPr bwMode="auto">
          <a:xfrm>
            <a:off x="1" y="3"/>
            <a:ext cx="4219475" cy="6994526"/>
          </a:xfrm>
          <a:custGeom>
            <a:avLst/>
            <a:gdLst>
              <a:gd name="connsiteX0" fmla="*/ 0 w 4136529"/>
              <a:gd name="connsiteY0" fmla="*/ 0 h 6858001"/>
              <a:gd name="connsiteX1" fmla="*/ 268927 w 4136529"/>
              <a:gd name="connsiteY1" fmla="*/ 0 h 6858001"/>
              <a:gd name="connsiteX2" fmla="*/ 469900 w 4136529"/>
              <a:gd name="connsiteY2" fmla="*/ 0 h 6858001"/>
              <a:gd name="connsiteX3" fmla="*/ 4136529 w 4136529"/>
              <a:gd name="connsiteY3" fmla="*/ 0 h 6858001"/>
              <a:gd name="connsiteX4" fmla="*/ 2678809 w 4136529"/>
              <a:gd name="connsiteY4" fmla="*/ 6858001 h 6858001"/>
              <a:gd name="connsiteX5" fmla="*/ 469900 w 4136529"/>
              <a:gd name="connsiteY5" fmla="*/ 6858001 h 6858001"/>
              <a:gd name="connsiteX6" fmla="*/ 268927 w 4136529"/>
              <a:gd name="connsiteY6" fmla="*/ 6858001 h 6858001"/>
              <a:gd name="connsiteX7" fmla="*/ 0 w 4136529"/>
              <a:gd name="connsiteY7" fmla="*/ 685800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36529" h="6858001">
                <a:moveTo>
                  <a:pt x="0" y="0"/>
                </a:moveTo>
                <a:lnTo>
                  <a:pt x="268927" y="0"/>
                </a:lnTo>
                <a:lnTo>
                  <a:pt x="469900" y="0"/>
                </a:lnTo>
                <a:lnTo>
                  <a:pt x="4136529" y="0"/>
                </a:lnTo>
                <a:lnTo>
                  <a:pt x="2678809" y="6858001"/>
                </a:lnTo>
                <a:lnTo>
                  <a:pt x="469900" y="6858001"/>
                </a:lnTo>
                <a:lnTo>
                  <a:pt x="268927" y="6858001"/>
                </a:lnTo>
                <a:lnTo>
                  <a:pt x="0" y="6858001"/>
                </a:lnTo>
                <a:close/>
              </a:path>
            </a:pathLst>
          </a:custGeom>
          <a:solidFill>
            <a:srgbClr val="682A7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2" tIns="149178" rIns="186472" bIns="149178" numCol="1" spcCol="0" rtlCol="0" fromWordArt="0" anchor="t" anchorCtr="0" forceAA="0" compatLnSpc="1">
            <a:prstTxWarp prst="textNoShape">
              <a:avLst/>
            </a:prstTxWarp>
            <a:noAutofit/>
          </a:bodyPr>
          <a:lstStyle/>
          <a:p>
            <a:pPr marL="0" marR="0" lvl="0" indent="0" algn="ctr" defTabSz="950743" rtl="0" eaLnBrk="1" fontAlgn="base" latinLnBrk="0" hangingPunct="1">
              <a:lnSpc>
                <a:spcPct val="90000"/>
              </a:lnSpc>
              <a:spcBef>
                <a:spcPct val="0"/>
              </a:spcBef>
              <a:spcAft>
                <a:spcPct val="0"/>
              </a:spcAft>
              <a:buClrTx/>
              <a:buSzTx/>
              <a:buFontTx/>
              <a:buNone/>
              <a:tabLst/>
              <a:defRPr/>
            </a:pPr>
            <a:endParaRPr kumimoji="0" lang="en-US" sz="2039"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8" name="TextBox 7"/>
          <p:cNvSpPr txBox="1"/>
          <p:nvPr userDrawn="1"/>
        </p:nvSpPr>
        <p:spPr>
          <a:xfrm>
            <a:off x="10117138" y="-1044575"/>
            <a:ext cx="914400" cy="914400"/>
          </a:xfrm>
          <a:prstGeom prst="rect">
            <a:avLst/>
          </a:prstGeom>
          <a:noFill/>
        </p:spPr>
        <p:txBody>
          <a:bodyPr wrap="none" lIns="182806" tIns="146246" rIns="182806" bIns="146246"/>
          <a:lstStyle/>
          <a:p>
            <a:pPr marL="0" marR="0" lvl="0" indent="0" algn="l" defTabSz="931404" rtl="0" eaLnBrk="1" fontAlgn="base" latinLnBrk="0" hangingPunct="1">
              <a:lnSpc>
                <a:spcPct val="90000"/>
              </a:lnSpc>
              <a:spcBef>
                <a:spcPct val="0"/>
              </a:spcBef>
              <a:spcAft>
                <a:spcPts val="600"/>
              </a:spcAft>
              <a:buClrTx/>
              <a:buSzTx/>
              <a:buFontTx/>
              <a:buNone/>
              <a:tabLst/>
              <a:defRPr/>
            </a:pPr>
            <a:endParaRPr kumimoji="0" lang="en-US" sz="2399"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S PGothic" charset="0"/>
              <a:cs typeface="+mn-cs"/>
            </a:endParaRPr>
          </a:p>
        </p:txBody>
      </p:sp>
      <p:sp>
        <p:nvSpPr>
          <p:cNvPr id="9" name="TextBox 8"/>
          <p:cNvSpPr txBox="1"/>
          <p:nvPr userDrawn="1"/>
        </p:nvSpPr>
        <p:spPr>
          <a:xfrm>
            <a:off x="11274426" y="-1708150"/>
            <a:ext cx="914400" cy="914400"/>
          </a:xfrm>
          <a:prstGeom prst="rect">
            <a:avLst/>
          </a:prstGeom>
          <a:noFill/>
        </p:spPr>
        <p:txBody>
          <a:bodyPr wrap="none" lIns="182806" tIns="146246" rIns="182806" bIns="146246"/>
          <a:lstStyle/>
          <a:p>
            <a:pPr marL="0" marR="0" lvl="0" indent="0" algn="l" defTabSz="931404" rtl="0" eaLnBrk="1" fontAlgn="base" latinLnBrk="0" hangingPunct="1">
              <a:lnSpc>
                <a:spcPct val="90000"/>
              </a:lnSpc>
              <a:spcBef>
                <a:spcPct val="0"/>
              </a:spcBef>
              <a:spcAft>
                <a:spcPts val="600"/>
              </a:spcAft>
              <a:buClrTx/>
              <a:buSzTx/>
              <a:buFontTx/>
              <a:buNone/>
              <a:tabLst/>
              <a:defRPr/>
            </a:pPr>
            <a:endParaRPr kumimoji="0" lang="en-US" sz="2399"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S PGothic" charset="0"/>
              <a:cs typeface="+mn-cs"/>
            </a:endParaRPr>
          </a:p>
        </p:txBody>
      </p:sp>
      <p:sp>
        <p:nvSpPr>
          <p:cNvPr id="10" name="Title 2"/>
          <p:cNvSpPr>
            <a:spLocks noGrp="1"/>
          </p:cNvSpPr>
          <p:nvPr>
            <p:ph type="title"/>
          </p:nvPr>
        </p:nvSpPr>
        <p:spPr>
          <a:xfrm>
            <a:off x="274321" y="292084"/>
            <a:ext cx="3093892" cy="2222437"/>
          </a:xfrm>
          <a:prstGeom prst="rect">
            <a:avLst/>
          </a:prstGeom>
        </p:spPr>
        <p:txBody>
          <a:bodyPr>
            <a:spAutoFit/>
          </a:bodyPr>
          <a:lstStyle>
            <a:lvl1pPr algn="l">
              <a:defRPr sz="4896">
                <a:solidFill>
                  <a:schemeClr val="bg1"/>
                </a:solidFill>
              </a:defRPr>
            </a:lvl1pPr>
          </a:lstStyle>
          <a:p>
            <a:r>
              <a:rPr lang="en-US" dirty="0"/>
              <a:t>Click to edit Master title style</a:t>
            </a:r>
          </a:p>
        </p:txBody>
      </p:sp>
      <p:sp>
        <p:nvSpPr>
          <p:cNvPr id="3" name="Content Placeholder 2"/>
          <p:cNvSpPr>
            <a:spLocks noGrp="1"/>
          </p:cNvSpPr>
          <p:nvPr>
            <p:ph sz="quarter" idx="16"/>
          </p:nvPr>
        </p:nvSpPr>
        <p:spPr>
          <a:xfrm>
            <a:off x="4219475" y="757740"/>
            <a:ext cx="7941714" cy="5479045"/>
          </a:xfrm>
        </p:spPr>
        <p:txBody>
          <a:bodyPr/>
          <a:lstStyle>
            <a:lvl1pPr marL="0" indent="0">
              <a:spcBef>
                <a:spcPts val="1224"/>
              </a:spcBef>
              <a:buNone/>
              <a:defRPr sz="3263"/>
            </a:lvl1pPr>
            <a:lvl2pPr marL="0" indent="0">
              <a:spcBef>
                <a:spcPts val="1224"/>
              </a:spcBef>
              <a:buNone/>
              <a:defRPr sz="2039"/>
            </a:lvl2pPr>
            <a:lvl3pPr marL="571218" indent="0">
              <a:buNone/>
              <a:defRPr sz="1835"/>
            </a:lvl3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2772929357"/>
      </p:ext>
    </p:extLst>
  </p:cSld>
  <p:clrMapOvr>
    <a:masterClrMapping/>
  </p:clrMapOvr>
  <p:transition>
    <p:fade/>
  </p:transition>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Small Title and Content">
    <p:spTree>
      <p:nvGrpSpPr>
        <p:cNvPr id="1" name=""/>
        <p:cNvGrpSpPr/>
        <p:nvPr/>
      </p:nvGrpSpPr>
      <p:grpSpPr>
        <a:xfrm>
          <a:off x="0" y="0"/>
          <a:ext cx="0" cy="0"/>
          <a:chOff x="0" y="0"/>
          <a:chExt cx="0" cy="0"/>
        </a:xfrm>
      </p:grpSpPr>
      <p:sp>
        <p:nvSpPr>
          <p:cNvPr id="19" name="Freeform 18"/>
          <p:cNvSpPr>
            <a:spLocks/>
          </p:cNvSpPr>
          <p:nvPr userDrawn="1"/>
        </p:nvSpPr>
        <p:spPr bwMode="auto">
          <a:xfrm flipH="1" flipV="1">
            <a:off x="0" y="3"/>
            <a:ext cx="3108625" cy="6994526"/>
          </a:xfrm>
          <a:custGeom>
            <a:avLst/>
            <a:gdLst>
              <a:gd name="connsiteX0" fmla="*/ 3047516 w 3047516"/>
              <a:gd name="connsiteY0" fmla="*/ 6858001 h 6858001"/>
              <a:gd name="connsiteX1" fmla="*/ 0 w 3047516"/>
              <a:gd name="connsiteY1" fmla="*/ 6858001 h 6858001"/>
              <a:gd name="connsiteX2" fmla="*/ 1457720 w 3047516"/>
              <a:gd name="connsiteY2" fmla="*/ 0 h 6858001"/>
              <a:gd name="connsiteX3" fmla="*/ 3047516 w 3047516"/>
              <a:gd name="connsiteY3" fmla="*/ 0 h 6858001"/>
            </a:gdLst>
            <a:ahLst/>
            <a:cxnLst>
              <a:cxn ang="0">
                <a:pos x="connsiteX0" y="connsiteY0"/>
              </a:cxn>
              <a:cxn ang="0">
                <a:pos x="connsiteX1" y="connsiteY1"/>
              </a:cxn>
              <a:cxn ang="0">
                <a:pos x="connsiteX2" y="connsiteY2"/>
              </a:cxn>
              <a:cxn ang="0">
                <a:pos x="connsiteX3" y="connsiteY3"/>
              </a:cxn>
            </a:cxnLst>
            <a:rect l="l" t="t" r="r" b="b"/>
            <a:pathLst>
              <a:path w="3047516" h="6858001">
                <a:moveTo>
                  <a:pt x="3047516" y="6858001"/>
                </a:moveTo>
                <a:lnTo>
                  <a:pt x="0" y="6858001"/>
                </a:lnTo>
                <a:lnTo>
                  <a:pt x="1457720" y="0"/>
                </a:lnTo>
                <a:lnTo>
                  <a:pt x="3047516" y="0"/>
                </a:lnTo>
                <a:close/>
              </a:path>
            </a:pathLst>
          </a:custGeom>
          <a:solidFill>
            <a:srgbClr val="682A7A"/>
          </a:solidFill>
          <a:ln>
            <a:noFill/>
          </a:ln>
        </p:spPr>
        <p:txBody>
          <a:bodyPr vert="horz" wrap="square" lIns="93236" tIns="46618" rIns="93236" bIns="46618" numCol="1" anchor="t" anchorCtr="0" compatLnSpc="1">
            <a:prstTxWarp prst="textNoShape">
              <a:avLst/>
            </a:prstTxWarp>
            <a:noAutofit/>
          </a:bodyPr>
          <a:lstStyle/>
          <a:p>
            <a:pPr marL="0" marR="0" lvl="0" indent="0" algn="l" defTabSz="932317"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dirty="0">
              <a:ln>
                <a:noFill/>
              </a:ln>
              <a:solidFill>
                <a:srgbClr val="000000"/>
              </a:solidFill>
              <a:effectLst/>
              <a:uLnTx/>
              <a:uFillTx/>
              <a:latin typeface="Segoe UI"/>
              <a:ea typeface="+mn-ea"/>
              <a:cs typeface="+mn-cs"/>
            </a:endParaRPr>
          </a:p>
        </p:txBody>
      </p:sp>
      <p:sp>
        <p:nvSpPr>
          <p:cNvPr id="8" name="TextBox 7"/>
          <p:cNvSpPr txBox="1"/>
          <p:nvPr userDrawn="1"/>
        </p:nvSpPr>
        <p:spPr>
          <a:xfrm>
            <a:off x="10117138" y="-1044575"/>
            <a:ext cx="914400" cy="914400"/>
          </a:xfrm>
          <a:prstGeom prst="rect">
            <a:avLst/>
          </a:prstGeom>
          <a:noFill/>
        </p:spPr>
        <p:txBody>
          <a:bodyPr wrap="none" lIns="182806" tIns="146246" rIns="182806" bIns="146246"/>
          <a:lstStyle/>
          <a:p>
            <a:pPr marL="0" marR="0" lvl="0" indent="0" algn="l" defTabSz="931404" rtl="0" eaLnBrk="1" fontAlgn="base" latinLnBrk="0" hangingPunct="1">
              <a:lnSpc>
                <a:spcPct val="90000"/>
              </a:lnSpc>
              <a:spcBef>
                <a:spcPct val="0"/>
              </a:spcBef>
              <a:spcAft>
                <a:spcPts val="600"/>
              </a:spcAft>
              <a:buClrTx/>
              <a:buSzTx/>
              <a:buFontTx/>
              <a:buNone/>
              <a:tabLst/>
              <a:defRPr/>
            </a:pPr>
            <a:endParaRPr kumimoji="0" lang="en-US" sz="2399"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S PGothic" charset="0"/>
              <a:cs typeface="+mn-cs"/>
            </a:endParaRPr>
          </a:p>
        </p:txBody>
      </p:sp>
      <p:sp>
        <p:nvSpPr>
          <p:cNvPr id="9" name="TextBox 8"/>
          <p:cNvSpPr txBox="1"/>
          <p:nvPr userDrawn="1"/>
        </p:nvSpPr>
        <p:spPr>
          <a:xfrm>
            <a:off x="11274426" y="-1708150"/>
            <a:ext cx="914400" cy="914400"/>
          </a:xfrm>
          <a:prstGeom prst="rect">
            <a:avLst/>
          </a:prstGeom>
          <a:noFill/>
        </p:spPr>
        <p:txBody>
          <a:bodyPr wrap="none" lIns="182806" tIns="146246" rIns="182806" bIns="146246"/>
          <a:lstStyle/>
          <a:p>
            <a:pPr marL="0" marR="0" lvl="0" indent="0" algn="l" defTabSz="931404" rtl="0" eaLnBrk="1" fontAlgn="base" latinLnBrk="0" hangingPunct="1">
              <a:lnSpc>
                <a:spcPct val="90000"/>
              </a:lnSpc>
              <a:spcBef>
                <a:spcPct val="0"/>
              </a:spcBef>
              <a:spcAft>
                <a:spcPts val="600"/>
              </a:spcAft>
              <a:buClrTx/>
              <a:buSzTx/>
              <a:buFontTx/>
              <a:buNone/>
              <a:tabLst/>
              <a:defRPr/>
            </a:pPr>
            <a:endParaRPr kumimoji="0" lang="en-US" sz="2399"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S PGothic" charset="0"/>
              <a:cs typeface="+mn-cs"/>
            </a:endParaRPr>
          </a:p>
        </p:txBody>
      </p:sp>
      <p:sp>
        <p:nvSpPr>
          <p:cNvPr id="10" name="Title 2"/>
          <p:cNvSpPr>
            <a:spLocks noGrp="1"/>
          </p:cNvSpPr>
          <p:nvPr>
            <p:ph type="title"/>
          </p:nvPr>
        </p:nvSpPr>
        <p:spPr>
          <a:xfrm>
            <a:off x="274321" y="292084"/>
            <a:ext cx="2679343" cy="866374"/>
          </a:xfrm>
          <a:prstGeom prst="rect">
            <a:avLst/>
          </a:prstGeom>
        </p:spPr>
        <p:txBody>
          <a:bodyPr wrap="square">
            <a:spAutoFit/>
          </a:bodyPr>
          <a:lstStyle>
            <a:lvl1pPr algn="l">
              <a:defRPr sz="2448" spc="0">
                <a:solidFill>
                  <a:schemeClr val="bg1"/>
                </a:solidFill>
              </a:defRPr>
            </a:lvl1pPr>
          </a:lstStyle>
          <a:p>
            <a:r>
              <a:rPr lang="en-US" dirty="0"/>
              <a:t>Click to edit Master title style</a:t>
            </a:r>
          </a:p>
        </p:txBody>
      </p:sp>
      <p:sp>
        <p:nvSpPr>
          <p:cNvPr id="13" name="Content Placeholder 2"/>
          <p:cNvSpPr>
            <a:spLocks noGrp="1"/>
          </p:cNvSpPr>
          <p:nvPr>
            <p:ph sz="quarter" idx="16"/>
          </p:nvPr>
        </p:nvSpPr>
        <p:spPr>
          <a:xfrm>
            <a:off x="3108625" y="757740"/>
            <a:ext cx="9052564" cy="5479045"/>
          </a:xfrm>
        </p:spPr>
        <p:txBody>
          <a:bodyPr/>
          <a:lstStyle>
            <a:lvl1pPr marL="0" indent="0">
              <a:spcBef>
                <a:spcPts val="1224"/>
              </a:spcBef>
              <a:buNone/>
              <a:defRPr sz="2855"/>
            </a:lvl1pPr>
            <a:lvl2pPr marL="0" indent="0">
              <a:spcBef>
                <a:spcPts val="1224"/>
              </a:spcBef>
              <a:defRPr lang="en-US" sz="2039" kern="1200" dirty="0" smtClean="0">
                <a:solidFill>
                  <a:schemeClr val="tx2"/>
                </a:solidFill>
                <a:latin typeface="+mn-lt"/>
                <a:ea typeface="ＭＳ Ｐゴシック" charset="0"/>
                <a:cs typeface="+mn-cs"/>
              </a:defRPr>
            </a:lvl2pPr>
            <a:lvl3pPr>
              <a:defRPr sz="1835"/>
            </a:lvl3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3934310332"/>
      </p:ext>
    </p:extLst>
  </p:cSld>
  <p:clrMapOvr>
    <a:masterClrMapping/>
  </p:clrMapOvr>
  <p:transition>
    <p:fade/>
  </p:transition>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Small Title and Content with Label">
    <p:spTree>
      <p:nvGrpSpPr>
        <p:cNvPr id="1" name=""/>
        <p:cNvGrpSpPr/>
        <p:nvPr/>
      </p:nvGrpSpPr>
      <p:grpSpPr>
        <a:xfrm>
          <a:off x="0" y="0"/>
          <a:ext cx="0" cy="0"/>
          <a:chOff x="0" y="0"/>
          <a:chExt cx="0" cy="0"/>
        </a:xfrm>
      </p:grpSpPr>
      <p:sp>
        <p:nvSpPr>
          <p:cNvPr id="19" name="Freeform 18"/>
          <p:cNvSpPr>
            <a:spLocks/>
          </p:cNvSpPr>
          <p:nvPr userDrawn="1"/>
        </p:nvSpPr>
        <p:spPr bwMode="auto">
          <a:xfrm flipH="1" flipV="1">
            <a:off x="0" y="3"/>
            <a:ext cx="3108625" cy="6994526"/>
          </a:xfrm>
          <a:custGeom>
            <a:avLst/>
            <a:gdLst>
              <a:gd name="connsiteX0" fmla="*/ 3047516 w 3047516"/>
              <a:gd name="connsiteY0" fmla="*/ 6858001 h 6858001"/>
              <a:gd name="connsiteX1" fmla="*/ 0 w 3047516"/>
              <a:gd name="connsiteY1" fmla="*/ 6858001 h 6858001"/>
              <a:gd name="connsiteX2" fmla="*/ 1457720 w 3047516"/>
              <a:gd name="connsiteY2" fmla="*/ 0 h 6858001"/>
              <a:gd name="connsiteX3" fmla="*/ 3047516 w 3047516"/>
              <a:gd name="connsiteY3" fmla="*/ 0 h 6858001"/>
            </a:gdLst>
            <a:ahLst/>
            <a:cxnLst>
              <a:cxn ang="0">
                <a:pos x="connsiteX0" y="connsiteY0"/>
              </a:cxn>
              <a:cxn ang="0">
                <a:pos x="connsiteX1" y="connsiteY1"/>
              </a:cxn>
              <a:cxn ang="0">
                <a:pos x="connsiteX2" y="connsiteY2"/>
              </a:cxn>
              <a:cxn ang="0">
                <a:pos x="connsiteX3" y="connsiteY3"/>
              </a:cxn>
            </a:cxnLst>
            <a:rect l="l" t="t" r="r" b="b"/>
            <a:pathLst>
              <a:path w="3047516" h="6858001">
                <a:moveTo>
                  <a:pt x="3047516" y="6858001"/>
                </a:moveTo>
                <a:lnTo>
                  <a:pt x="0" y="6858001"/>
                </a:lnTo>
                <a:lnTo>
                  <a:pt x="1457720" y="0"/>
                </a:lnTo>
                <a:lnTo>
                  <a:pt x="3047516" y="0"/>
                </a:lnTo>
                <a:close/>
              </a:path>
            </a:pathLst>
          </a:custGeom>
          <a:solidFill>
            <a:srgbClr val="682A7A"/>
          </a:solidFill>
          <a:ln>
            <a:noFill/>
          </a:ln>
        </p:spPr>
        <p:txBody>
          <a:bodyPr vert="horz" wrap="square" lIns="93236" tIns="46618" rIns="93236" bIns="46618" numCol="1" anchor="t" anchorCtr="0" compatLnSpc="1">
            <a:prstTxWarp prst="textNoShape">
              <a:avLst/>
            </a:prstTxWarp>
            <a:noAutofit/>
          </a:bodyPr>
          <a:lstStyle/>
          <a:p>
            <a:pPr marL="0" marR="0" lvl="0" indent="0" algn="l" defTabSz="932317"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dirty="0">
              <a:ln>
                <a:noFill/>
              </a:ln>
              <a:solidFill>
                <a:srgbClr val="000000"/>
              </a:solidFill>
              <a:effectLst/>
              <a:uLnTx/>
              <a:uFillTx/>
              <a:latin typeface="Segoe UI"/>
              <a:ea typeface="+mn-ea"/>
              <a:cs typeface="+mn-cs"/>
            </a:endParaRPr>
          </a:p>
        </p:txBody>
      </p:sp>
      <p:sp>
        <p:nvSpPr>
          <p:cNvPr id="8" name="TextBox 7"/>
          <p:cNvSpPr txBox="1"/>
          <p:nvPr userDrawn="1"/>
        </p:nvSpPr>
        <p:spPr>
          <a:xfrm>
            <a:off x="10117138" y="-1044575"/>
            <a:ext cx="914400" cy="914400"/>
          </a:xfrm>
          <a:prstGeom prst="rect">
            <a:avLst/>
          </a:prstGeom>
          <a:noFill/>
        </p:spPr>
        <p:txBody>
          <a:bodyPr wrap="none" lIns="182806" tIns="146246" rIns="182806" bIns="146246"/>
          <a:lstStyle/>
          <a:p>
            <a:pPr marL="0" marR="0" lvl="0" indent="0" algn="l" defTabSz="931404" rtl="0" eaLnBrk="1" fontAlgn="base" latinLnBrk="0" hangingPunct="1">
              <a:lnSpc>
                <a:spcPct val="90000"/>
              </a:lnSpc>
              <a:spcBef>
                <a:spcPct val="0"/>
              </a:spcBef>
              <a:spcAft>
                <a:spcPts val="600"/>
              </a:spcAft>
              <a:buClrTx/>
              <a:buSzTx/>
              <a:buFontTx/>
              <a:buNone/>
              <a:tabLst/>
              <a:defRPr/>
            </a:pPr>
            <a:endParaRPr kumimoji="0" lang="en-US" sz="2399"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S PGothic" charset="0"/>
              <a:cs typeface="+mn-cs"/>
            </a:endParaRPr>
          </a:p>
        </p:txBody>
      </p:sp>
      <p:sp>
        <p:nvSpPr>
          <p:cNvPr id="9" name="TextBox 8"/>
          <p:cNvSpPr txBox="1"/>
          <p:nvPr userDrawn="1"/>
        </p:nvSpPr>
        <p:spPr>
          <a:xfrm>
            <a:off x="11274426" y="-1708150"/>
            <a:ext cx="914400" cy="914400"/>
          </a:xfrm>
          <a:prstGeom prst="rect">
            <a:avLst/>
          </a:prstGeom>
          <a:noFill/>
        </p:spPr>
        <p:txBody>
          <a:bodyPr wrap="none" lIns="182806" tIns="146246" rIns="182806" bIns="146246"/>
          <a:lstStyle/>
          <a:p>
            <a:pPr marL="0" marR="0" lvl="0" indent="0" algn="l" defTabSz="931404" rtl="0" eaLnBrk="1" fontAlgn="base" latinLnBrk="0" hangingPunct="1">
              <a:lnSpc>
                <a:spcPct val="90000"/>
              </a:lnSpc>
              <a:spcBef>
                <a:spcPct val="0"/>
              </a:spcBef>
              <a:spcAft>
                <a:spcPts val="600"/>
              </a:spcAft>
              <a:buClrTx/>
              <a:buSzTx/>
              <a:buFontTx/>
              <a:buNone/>
              <a:tabLst/>
              <a:defRPr/>
            </a:pPr>
            <a:endParaRPr kumimoji="0" lang="en-US" sz="2399"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S PGothic" charset="0"/>
              <a:cs typeface="+mn-cs"/>
            </a:endParaRPr>
          </a:p>
        </p:txBody>
      </p:sp>
      <p:sp>
        <p:nvSpPr>
          <p:cNvPr id="6" name="Rectangle 5"/>
          <p:cNvSpPr/>
          <p:nvPr userDrawn="1"/>
        </p:nvSpPr>
        <p:spPr>
          <a:xfrm>
            <a:off x="2" y="5826715"/>
            <a:ext cx="1943200" cy="6380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3236" tIns="46618" rIns="93236" bIns="46618" rtlCol="0" anchor="t" anchorCtr="0">
            <a:noAutofit/>
          </a:bodyPr>
          <a:lstStyle/>
          <a:p>
            <a:pPr marL="0" marR="0" lvl="0" indent="0" algn="ctr" defTabSz="932317"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dirty="0" err="1">
              <a:ln>
                <a:solidFill>
                  <a:srgbClr val="FFFFFF">
                    <a:alpha val="0"/>
                  </a:srgbClr>
                </a:solidFill>
              </a:ln>
              <a:solidFill>
                <a:srgbClr val="FFFFFF"/>
              </a:solidFill>
              <a:effectLst/>
              <a:uLnTx/>
              <a:uFillTx/>
              <a:latin typeface="Segoe UI"/>
              <a:ea typeface="+mn-ea"/>
              <a:cs typeface="+mn-cs"/>
            </a:endParaRPr>
          </a:p>
        </p:txBody>
      </p:sp>
      <p:sp>
        <p:nvSpPr>
          <p:cNvPr id="25" name="Text Placeholder 5"/>
          <p:cNvSpPr>
            <a:spLocks noGrp="1"/>
          </p:cNvSpPr>
          <p:nvPr>
            <p:ph type="body" sz="quarter" idx="13"/>
          </p:nvPr>
        </p:nvSpPr>
        <p:spPr>
          <a:xfrm>
            <a:off x="97586" y="5919275"/>
            <a:ext cx="1729023" cy="453517"/>
          </a:xfrm>
          <a:prstGeom prst="rect">
            <a:avLst/>
          </a:prstGeom>
        </p:spPr>
        <p:txBody>
          <a:bodyPr lIns="91440" tIns="91440" rIns="91440" bIns="91440" anchor="ctr" anchorCtr="0"/>
          <a:lstStyle>
            <a:lvl1pPr marL="0" indent="0">
              <a:buNone/>
              <a:defRPr lang="en-US" sz="1632" kern="1200" spc="0" dirty="0">
                <a:ln w="3175">
                  <a:noFill/>
                </a:ln>
                <a:solidFill>
                  <a:srgbClr val="505050"/>
                </a:solidFill>
                <a:latin typeface="+mn-lt"/>
                <a:ea typeface="ＭＳ Ｐゴシック" charset="0"/>
                <a:cs typeface="Segoe UI" pitchFamily="34" charset="0"/>
              </a:defRPr>
            </a:lvl1pPr>
            <a:lvl2pPr marL="0" indent="0">
              <a:buNone/>
              <a:defRPr lang="en-US" sz="3169" kern="1200" smtClean="0">
                <a:solidFill>
                  <a:schemeClr val="bg1"/>
                </a:solidFill>
                <a:latin typeface="+mj-lt"/>
                <a:ea typeface="+mn-ea"/>
                <a:cs typeface="+mn-cs"/>
              </a:defRPr>
            </a:lvl2pPr>
            <a:lvl3pPr marL="0" indent="0">
              <a:buNone/>
              <a:defRPr lang="en-US" sz="3169" kern="1200" smtClean="0">
                <a:solidFill>
                  <a:schemeClr val="bg1"/>
                </a:solidFill>
                <a:latin typeface="+mj-lt"/>
                <a:ea typeface="+mn-ea"/>
                <a:cs typeface="+mn-cs"/>
              </a:defRPr>
            </a:lvl3pPr>
            <a:lvl4pPr marL="0" indent="0">
              <a:buNone/>
              <a:defRPr lang="en-US" sz="3169" kern="1200" smtClean="0">
                <a:solidFill>
                  <a:schemeClr val="bg1"/>
                </a:solidFill>
                <a:latin typeface="+mj-lt"/>
                <a:ea typeface="+mn-ea"/>
                <a:cs typeface="+mn-cs"/>
              </a:defRPr>
            </a:lvl4pPr>
            <a:lvl5pPr marL="0" indent="0">
              <a:buNone/>
              <a:defRPr lang="en-US" sz="3169" kern="1200">
                <a:solidFill>
                  <a:schemeClr val="bg1"/>
                </a:solidFill>
                <a:latin typeface="+mj-lt"/>
                <a:ea typeface="+mn-ea"/>
                <a:cs typeface="+mn-cs"/>
              </a:defRPr>
            </a:lvl5pPr>
          </a:lstStyle>
          <a:p>
            <a:pPr lvl="0"/>
            <a:r>
              <a:rPr lang="en-US" dirty="0"/>
              <a:t>Click to edit</a:t>
            </a:r>
          </a:p>
        </p:txBody>
      </p:sp>
      <p:sp>
        <p:nvSpPr>
          <p:cNvPr id="26" name="Title 2"/>
          <p:cNvSpPr>
            <a:spLocks noGrp="1"/>
          </p:cNvSpPr>
          <p:nvPr>
            <p:ph type="title"/>
          </p:nvPr>
        </p:nvSpPr>
        <p:spPr>
          <a:xfrm>
            <a:off x="274321" y="292084"/>
            <a:ext cx="2679343" cy="866374"/>
          </a:xfrm>
          <a:prstGeom prst="rect">
            <a:avLst/>
          </a:prstGeom>
        </p:spPr>
        <p:txBody>
          <a:bodyPr wrap="square">
            <a:spAutoFit/>
          </a:bodyPr>
          <a:lstStyle>
            <a:lvl1pPr algn="l">
              <a:defRPr sz="2448" spc="0">
                <a:solidFill>
                  <a:schemeClr val="bg1"/>
                </a:solidFill>
              </a:defRPr>
            </a:lvl1pPr>
          </a:lstStyle>
          <a:p>
            <a:r>
              <a:rPr lang="en-US" dirty="0"/>
              <a:t>Click to edit Master title style</a:t>
            </a:r>
          </a:p>
        </p:txBody>
      </p:sp>
      <p:sp>
        <p:nvSpPr>
          <p:cNvPr id="27" name="Content Placeholder 2"/>
          <p:cNvSpPr>
            <a:spLocks noGrp="1"/>
          </p:cNvSpPr>
          <p:nvPr>
            <p:ph sz="quarter" idx="16"/>
          </p:nvPr>
        </p:nvSpPr>
        <p:spPr>
          <a:xfrm>
            <a:off x="3108625" y="757740"/>
            <a:ext cx="9052564" cy="5479045"/>
          </a:xfrm>
        </p:spPr>
        <p:txBody>
          <a:bodyPr/>
          <a:lstStyle>
            <a:lvl1pPr marL="0" indent="0">
              <a:spcBef>
                <a:spcPts val="1224"/>
              </a:spcBef>
              <a:buNone/>
              <a:defRPr sz="2855"/>
            </a:lvl1pPr>
            <a:lvl2pPr>
              <a:spcBef>
                <a:spcPts val="1224"/>
              </a:spcBef>
              <a:defRPr sz="2039"/>
            </a:lvl2pPr>
            <a:lvl3pPr>
              <a:defRPr sz="1835"/>
            </a:lvl3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2843164696"/>
      </p:ext>
    </p:extLst>
  </p:cSld>
  <p:clrMapOvr>
    <a:masterClrMapping/>
  </p:clrMapOvr>
  <p:transition>
    <p:fade/>
  </p:transition>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10" name="Freeform 9"/>
          <p:cNvSpPr>
            <a:spLocks/>
          </p:cNvSpPr>
          <p:nvPr userDrawn="1"/>
        </p:nvSpPr>
        <p:spPr bwMode="auto">
          <a:xfrm rot="10800000" flipH="1" flipV="1">
            <a:off x="9327850" y="3"/>
            <a:ext cx="3108625" cy="6994526"/>
          </a:xfrm>
          <a:custGeom>
            <a:avLst/>
            <a:gdLst>
              <a:gd name="connsiteX0" fmla="*/ 3047516 w 3047516"/>
              <a:gd name="connsiteY0" fmla="*/ 6858001 h 6858001"/>
              <a:gd name="connsiteX1" fmla="*/ 0 w 3047516"/>
              <a:gd name="connsiteY1" fmla="*/ 6858001 h 6858001"/>
              <a:gd name="connsiteX2" fmla="*/ 1457720 w 3047516"/>
              <a:gd name="connsiteY2" fmla="*/ 0 h 6858001"/>
              <a:gd name="connsiteX3" fmla="*/ 3047516 w 3047516"/>
              <a:gd name="connsiteY3" fmla="*/ 0 h 6858001"/>
            </a:gdLst>
            <a:ahLst/>
            <a:cxnLst>
              <a:cxn ang="0">
                <a:pos x="connsiteX0" y="connsiteY0"/>
              </a:cxn>
              <a:cxn ang="0">
                <a:pos x="connsiteX1" y="connsiteY1"/>
              </a:cxn>
              <a:cxn ang="0">
                <a:pos x="connsiteX2" y="connsiteY2"/>
              </a:cxn>
              <a:cxn ang="0">
                <a:pos x="connsiteX3" y="connsiteY3"/>
              </a:cxn>
            </a:cxnLst>
            <a:rect l="l" t="t" r="r" b="b"/>
            <a:pathLst>
              <a:path w="3047516" h="6858001">
                <a:moveTo>
                  <a:pt x="3047516" y="6858001"/>
                </a:moveTo>
                <a:lnTo>
                  <a:pt x="0" y="6858001"/>
                </a:lnTo>
                <a:lnTo>
                  <a:pt x="1457720" y="0"/>
                </a:lnTo>
                <a:lnTo>
                  <a:pt x="3047516" y="0"/>
                </a:lnTo>
                <a:close/>
              </a:path>
            </a:pathLst>
          </a:custGeom>
          <a:solidFill>
            <a:srgbClr val="682A7A"/>
          </a:solidFill>
          <a:ln>
            <a:noFill/>
          </a:ln>
        </p:spPr>
        <p:txBody>
          <a:bodyPr vert="horz" wrap="square" lIns="93236" tIns="46618" rIns="93236" bIns="46618" numCol="1" anchor="t" anchorCtr="0" compatLnSpc="1">
            <a:prstTxWarp prst="textNoShape">
              <a:avLst/>
            </a:prstTxWarp>
            <a:noAutofit/>
          </a:bodyPr>
          <a:lstStyle/>
          <a:p>
            <a:pPr marL="0" marR="0" lvl="0" indent="0" algn="l" defTabSz="932317"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dirty="0">
              <a:ln>
                <a:noFill/>
              </a:ln>
              <a:solidFill>
                <a:srgbClr val="000000"/>
              </a:solidFill>
              <a:effectLst/>
              <a:uLnTx/>
              <a:uFillTx/>
              <a:latin typeface="Segoe UI"/>
              <a:ea typeface="+mn-ea"/>
              <a:cs typeface="+mn-cs"/>
            </a:endParaRPr>
          </a:p>
        </p:txBody>
      </p:sp>
      <p:sp>
        <p:nvSpPr>
          <p:cNvPr id="6" name="Text Placeholder 5"/>
          <p:cNvSpPr>
            <a:spLocks noGrp="1"/>
          </p:cNvSpPr>
          <p:nvPr>
            <p:ph type="body" sz="quarter" idx="13"/>
          </p:nvPr>
        </p:nvSpPr>
        <p:spPr>
          <a:xfrm>
            <a:off x="274640" y="1042679"/>
            <a:ext cx="9556884" cy="574675"/>
          </a:xfrm>
          <a:prstGeom prst="rect">
            <a:avLst/>
          </a:prstGeom>
        </p:spPr>
        <p:txBody>
          <a:bodyPr lIns="192024"/>
          <a:lstStyle>
            <a:lvl1pPr marL="0" indent="0">
              <a:buNone/>
              <a:defRPr lang="en-US" sz="2448" kern="1200" smtClean="0">
                <a:solidFill>
                  <a:schemeClr val="tx2"/>
                </a:solidFill>
                <a:latin typeface="+mj-lt"/>
                <a:ea typeface="+mn-ea"/>
                <a:cs typeface="+mn-cs"/>
              </a:defRPr>
            </a:lvl1pPr>
            <a:lvl2pPr marL="0" indent="0">
              <a:buNone/>
              <a:defRPr lang="en-US" sz="3169" kern="1200" smtClean="0">
                <a:solidFill>
                  <a:schemeClr val="bg1"/>
                </a:solidFill>
                <a:latin typeface="+mj-lt"/>
                <a:ea typeface="+mn-ea"/>
                <a:cs typeface="+mn-cs"/>
              </a:defRPr>
            </a:lvl2pPr>
            <a:lvl3pPr marL="0" indent="0">
              <a:buNone/>
              <a:defRPr lang="en-US" sz="3169" kern="1200" smtClean="0">
                <a:solidFill>
                  <a:schemeClr val="bg1"/>
                </a:solidFill>
                <a:latin typeface="+mj-lt"/>
                <a:ea typeface="+mn-ea"/>
                <a:cs typeface="+mn-cs"/>
              </a:defRPr>
            </a:lvl3pPr>
            <a:lvl4pPr marL="0" indent="0">
              <a:buNone/>
              <a:defRPr lang="en-US" sz="3169" kern="1200" smtClean="0">
                <a:solidFill>
                  <a:schemeClr val="bg1"/>
                </a:solidFill>
                <a:latin typeface="+mj-lt"/>
                <a:ea typeface="+mn-ea"/>
                <a:cs typeface="+mn-cs"/>
              </a:defRPr>
            </a:lvl4pPr>
            <a:lvl5pPr marL="0" indent="0">
              <a:buNone/>
              <a:defRPr lang="en-US" sz="3169" kern="1200">
                <a:solidFill>
                  <a:schemeClr val="bg1"/>
                </a:solidFill>
                <a:latin typeface="+mj-lt"/>
                <a:ea typeface="+mn-ea"/>
                <a:cs typeface="+mn-cs"/>
              </a:defRPr>
            </a:lvl5pPr>
          </a:lstStyle>
          <a:p>
            <a:pPr lvl="0"/>
            <a:r>
              <a:rPr lang="en-US" dirty="0"/>
              <a:t>Click to edit Master text styles</a:t>
            </a:r>
          </a:p>
        </p:txBody>
      </p:sp>
      <p:sp>
        <p:nvSpPr>
          <p:cNvPr id="7" name="Title 2"/>
          <p:cNvSpPr>
            <a:spLocks noGrp="1"/>
          </p:cNvSpPr>
          <p:nvPr>
            <p:ph type="title"/>
          </p:nvPr>
        </p:nvSpPr>
        <p:spPr>
          <a:xfrm>
            <a:off x="274321" y="292082"/>
            <a:ext cx="10296684" cy="789455"/>
          </a:xfrm>
          <a:prstGeom prst="rect">
            <a:avLst/>
          </a:prstGeom>
        </p:spPr>
        <p:txBody>
          <a:bodyPr/>
          <a:lstStyle>
            <a:lvl1pPr algn="l">
              <a:defRPr sz="4896">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1603196873"/>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1_Color Block Title on Left">
    <p:spTree>
      <p:nvGrpSpPr>
        <p:cNvPr id="1" name=""/>
        <p:cNvGrpSpPr/>
        <p:nvPr/>
      </p:nvGrpSpPr>
      <p:grpSpPr>
        <a:xfrm>
          <a:off x="0" y="0"/>
          <a:ext cx="0" cy="0"/>
          <a:chOff x="0" y="0"/>
          <a:chExt cx="0" cy="0"/>
        </a:xfrm>
      </p:grpSpPr>
      <p:sp>
        <p:nvSpPr>
          <p:cNvPr id="18" name="Freeform 17"/>
          <p:cNvSpPr>
            <a:spLocks/>
          </p:cNvSpPr>
          <p:nvPr userDrawn="1"/>
        </p:nvSpPr>
        <p:spPr bwMode="auto">
          <a:xfrm flipH="1" flipV="1">
            <a:off x="0" y="-2"/>
            <a:ext cx="5586005" cy="6994527"/>
          </a:xfrm>
          <a:custGeom>
            <a:avLst/>
            <a:gdLst>
              <a:gd name="connsiteX0" fmla="*/ 5476196 w 5476196"/>
              <a:gd name="connsiteY0" fmla="*/ 6858002 h 6858002"/>
              <a:gd name="connsiteX1" fmla="*/ 0 w 5476196"/>
              <a:gd name="connsiteY1" fmla="*/ 6858002 h 6858002"/>
              <a:gd name="connsiteX2" fmla="*/ 1457721 w 5476196"/>
              <a:gd name="connsiteY2" fmla="*/ 0 h 6858002"/>
              <a:gd name="connsiteX3" fmla="*/ 5476196 w 5476196"/>
              <a:gd name="connsiteY3" fmla="*/ 0 h 6858002"/>
            </a:gdLst>
            <a:ahLst/>
            <a:cxnLst>
              <a:cxn ang="0">
                <a:pos x="connsiteX0" y="connsiteY0"/>
              </a:cxn>
              <a:cxn ang="0">
                <a:pos x="connsiteX1" y="connsiteY1"/>
              </a:cxn>
              <a:cxn ang="0">
                <a:pos x="connsiteX2" y="connsiteY2"/>
              </a:cxn>
              <a:cxn ang="0">
                <a:pos x="connsiteX3" y="connsiteY3"/>
              </a:cxn>
            </a:cxnLst>
            <a:rect l="l" t="t" r="r" b="b"/>
            <a:pathLst>
              <a:path w="5476196" h="6858002">
                <a:moveTo>
                  <a:pt x="5476196" y="6858002"/>
                </a:moveTo>
                <a:lnTo>
                  <a:pt x="0" y="6858002"/>
                </a:lnTo>
                <a:lnTo>
                  <a:pt x="1457721" y="0"/>
                </a:lnTo>
                <a:lnTo>
                  <a:pt x="5476196" y="0"/>
                </a:lnTo>
                <a:close/>
              </a:path>
            </a:pathLst>
          </a:custGeom>
          <a:solidFill>
            <a:srgbClr val="682A7A"/>
          </a:solidFill>
          <a:ln>
            <a:noFill/>
          </a:ln>
        </p:spPr>
        <p:txBody>
          <a:bodyPr vert="horz" wrap="square" lIns="93236" tIns="46618" rIns="93236" bIns="46618" numCol="1" anchor="t" anchorCtr="0" compatLnSpc="1">
            <a:prstTxWarp prst="textNoShape">
              <a:avLst/>
            </a:prstTxWarp>
            <a:noAutofit/>
          </a:bodyPr>
          <a:lstStyle/>
          <a:p>
            <a:pPr marL="0" marR="0" lvl="0" indent="0" algn="l" defTabSz="932317"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dirty="0">
              <a:ln>
                <a:noFill/>
              </a:ln>
              <a:solidFill>
                <a:srgbClr val="000000"/>
              </a:solidFill>
              <a:effectLst/>
              <a:uLnTx/>
              <a:uFillTx/>
              <a:latin typeface="Segoe UI"/>
              <a:ea typeface="+mn-ea"/>
              <a:cs typeface="+mn-cs"/>
            </a:endParaRPr>
          </a:p>
        </p:txBody>
      </p:sp>
      <p:sp>
        <p:nvSpPr>
          <p:cNvPr id="7" name="Title 2"/>
          <p:cNvSpPr>
            <a:spLocks noGrp="1"/>
          </p:cNvSpPr>
          <p:nvPr>
            <p:ph type="title"/>
          </p:nvPr>
        </p:nvSpPr>
        <p:spPr>
          <a:xfrm>
            <a:off x="481595" y="1130744"/>
            <a:ext cx="4013672" cy="946413"/>
          </a:xfrm>
          <a:prstGeom prst="rect">
            <a:avLst/>
          </a:prstGeom>
        </p:spPr>
        <p:txBody>
          <a:bodyPr/>
          <a:lstStyle>
            <a:lvl1pPr algn="l">
              <a:defRPr sz="4896" spc="0">
                <a:solidFill>
                  <a:schemeClr val="bg1"/>
                </a:solidFill>
              </a:defRPr>
            </a:lvl1pPr>
          </a:lstStyle>
          <a:p>
            <a:r>
              <a:rPr lang="en-US" dirty="0"/>
              <a:t>Click to edit Master title style</a:t>
            </a:r>
          </a:p>
        </p:txBody>
      </p:sp>
      <p:sp>
        <p:nvSpPr>
          <p:cNvPr id="10" name="Content Placeholder 25"/>
          <p:cNvSpPr>
            <a:spLocks noGrp="1"/>
          </p:cNvSpPr>
          <p:nvPr>
            <p:ph sz="quarter" idx="17"/>
          </p:nvPr>
        </p:nvSpPr>
        <p:spPr>
          <a:xfrm>
            <a:off x="5586008" y="1130135"/>
            <a:ext cx="6575832" cy="4841118"/>
          </a:xfrm>
        </p:spPr>
        <p:txBody>
          <a:bodyPr/>
          <a:lstStyle>
            <a:lvl1pPr marL="0" indent="0">
              <a:spcBef>
                <a:spcPts val="1224"/>
              </a:spcBef>
              <a:buNone/>
              <a:defRPr sz="2855">
                <a:solidFill>
                  <a:schemeClr val="accent1"/>
                </a:solidFill>
              </a:defRPr>
            </a:lvl1pPr>
            <a:lvl2pPr>
              <a:spcBef>
                <a:spcPts val="1224"/>
              </a:spcBef>
              <a:defRPr sz="1835"/>
            </a:lvl2pPr>
            <a:lvl3pPr>
              <a:defRPr sz="1835"/>
            </a:lvl3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1622189127"/>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Color Block Content on Right">
    <p:spTree>
      <p:nvGrpSpPr>
        <p:cNvPr id="1" name=""/>
        <p:cNvGrpSpPr/>
        <p:nvPr/>
      </p:nvGrpSpPr>
      <p:grpSpPr>
        <a:xfrm>
          <a:off x="0" y="0"/>
          <a:ext cx="0" cy="0"/>
          <a:chOff x="0" y="0"/>
          <a:chExt cx="0" cy="0"/>
        </a:xfrm>
      </p:grpSpPr>
      <p:sp>
        <p:nvSpPr>
          <p:cNvPr id="21" name="Freeform 20"/>
          <p:cNvSpPr/>
          <p:nvPr userDrawn="1"/>
        </p:nvSpPr>
        <p:spPr bwMode="auto">
          <a:xfrm>
            <a:off x="4090186" y="-2"/>
            <a:ext cx="8346289" cy="6994527"/>
          </a:xfrm>
          <a:custGeom>
            <a:avLst/>
            <a:gdLst>
              <a:gd name="connsiteX0" fmla="*/ 1457721 w 8182218"/>
              <a:gd name="connsiteY0" fmla="*/ 0 h 6858002"/>
              <a:gd name="connsiteX1" fmla="*/ 4044813 w 8182218"/>
              <a:gd name="connsiteY1" fmla="*/ 0 h 6858002"/>
              <a:gd name="connsiteX2" fmla="*/ 5476196 w 8182218"/>
              <a:gd name="connsiteY2" fmla="*/ 0 h 6858002"/>
              <a:gd name="connsiteX3" fmla="*/ 8182218 w 8182218"/>
              <a:gd name="connsiteY3" fmla="*/ 0 h 6858002"/>
              <a:gd name="connsiteX4" fmla="*/ 8182218 w 8182218"/>
              <a:gd name="connsiteY4" fmla="*/ 6858002 h 6858002"/>
              <a:gd name="connsiteX5" fmla="*/ 5476196 w 8182218"/>
              <a:gd name="connsiteY5" fmla="*/ 6858002 h 6858002"/>
              <a:gd name="connsiteX6" fmla="*/ 4044813 w 8182218"/>
              <a:gd name="connsiteY6" fmla="*/ 6858002 h 6858002"/>
              <a:gd name="connsiteX7" fmla="*/ 0 w 8182218"/>
              <a:gd name="connsiteY7" fmla="*/ 6858002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82218" h="6858002">
                <a:moveTo>
                  <a:pt x="1457721" y="0"/>
                </a:moveTo>
                <a:lnTo>
                  <a:pt x="4044813" y="0"/>
                </a:lnTo>
                <a:lnTo>
                  <a:pt x="5476196" y="0"/>
                </a:lnTo>
                <a:lnTo>
                  <a:pt x="8182218" y="0"/>
                </a:lnTo>
                <a:lnTo>
                  <a:pt x="8182218" y="6858002"/>
                </a:lnTo>
                <a:lnTo>
                  <a:pt x="5476196" y="6858002"/>
                </a:lnTo>
                <a:lnTo>
                  <a:pt x="4044813" y="6858002"/>
                </a:lnTo>
                <a:lnTo>
                  <a:pt x="0" y="6858002"/>
                </a:lnTo>
                <a:close/>
              </a:path>
            </a:pathLst>
          </a:custGeom>
          <a:solidFill>
            <a:srgbClr val="682A7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2" tIns="149178" rIns="186472" bIns="149178" numCol="1" spcCol="0" rtlCol="0" fromWordArt="0" anchor="t" anchorCtr="0" forceAA="0" compatLnSpc="1">
            <a:prstTxWarp prst="textNoShape">
              <a:avLst/>
            </a:prstTxWarp>
            <a:noAutofit/>
          </a:bodyPr>
          <a:lstStyle/>
          <a:p>
            <a:pPr marL="0" marR="0" lvl="0" indent="0" algn="ctr" defTabSz="950743" rtl="0" eaLnBrk="1" fontAlgn="base" latinLnBrk="0" hangingPunct="1">
              <a:lnSpc>
                <a:spcPct val="90000"/>
              </a:lnSpc>
              <a:spcBef>
                <a:spcPct val="0"/>
              </a:spcBef>
              <a:spcAft>
                <a:spcPct val="0"/>
              </a:spcAft>
              <a:buClrTx/>
              <a:buSzTx/>
              <a:buFontTx/>
              <a:buNone/>
              <a:tabLst/>
              <a:defRPr/>
            </a:pPr>
            <a:endParaRPr kumimoji="0" lang="en-US" sz="2039"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7" name="Title 2"/>
          <p:cNvSpPr>
            <a:spLocks noGrp="1"/>
          </p:cNvSpPr>
          <p:nvPr>
            <p:ph type="title"/>
          </p:nvPr>
        </p:nvSpPr>
        <p:spPr>
          <a:xfrm>
            <a:off x="481597" y="1130744"/>
            <a:ext cx="4521855" cy="946413"/>
          </a:xfrm>
          <a:prstGeom prst="rect">
            <a:avLst/>
          </a:prstGeom>
        </p:spPr>
        <p:txBody>
          <a:bodyPr/>
          <a:lstStyle>
            <a:lvl1pPr algn="l">
              <a:defRPr sz="4896" spc="0">
                <a:solidFill>
                  <a:schemeClr val="tx2"/>
                </a:solidFill>
              </a:defRPr>
            </a:lvl1pPr>
          </a:lstStyle>
          <a:p>
            <a:r>
              <a:rPr lang="en-US" dirty="0"/>
              <a:t>Click to edit Master title style</a:t>
            </a:r>
          </a:p>
        </p:txBody>
      </p:sp>
      <p:sp>
        <p:nvSpPr>
          <p:cNvPr id="25" name="Content Placeholder 25"/>
          <p:cNvSpPr>
            <a:spLocks noGrp="1"/>
          </p:cNvSpPr>
          <p:nvPr>
            <p:ph sz="quarter" idx="17"/>
          </p:nvPr>
        </p:nvSpPr>
        <p:spPr>
          <a:xfrm>
            <a:off x="5586008" y="1130135"/>
            <a:ext cx="6575832" cy="4841118"/>
          </a:xfrm>
        </p:spPr>
        <p:txBody>
          <a:bodyPr/>
          <a:lstStyle>
            <a:lvl1pPr marL="0" indent="0">
              <a:spcBef>
                <a:spcPts val="1224"/>
              </a:spcBef>
              <a:buNone/>
              <a:defRPr sz="2855">
                <a:solidFill>
                  <a:schemeClr val="bg1"/>
                </a:solidFill>
              </a:defRPr>
            </a:lvl1pPr>
            <a:lvl2pPr>
              <a:spcBef>
                <a:spcPts val="1224"/>
              </a:spcBef>
              <a:defRPr sz="1835">
                <a:solidFill>
                  <a:schemeClr val="bg1"/>
                </a:solidFill>
              </a:defRPr>
            </a:lvl2pPr>
            <a:lvl3pPr>
              <a:defRPr sz="1835">
                <a:solidFill>
                  <a:schemeClr val="bg1"/>
                </a:solidFill>
              </a:defRPr>
            </a:lvl3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2328235654"/>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rgbClr val="682A7A"/>
        </a:solidFill>
        <a:effectLst/>
      </p:bgPr>
    </p:bg>
    <p:spTree>
      <p:nvGrpSpPr>
        <p:cNvPr id="1" name=""/>
        <p:cNvGrpSpPr/>
        <p:nvPr/>
      </p:nvGrpSpPr>
      <p:grpSpPr>
        <a:xfrm>
          <a:off x="0" y="0"/>
          <a:ext cx="0" cy="0"/>
          <a:chOff x="0" y="0"/>
          <a:chExt cx="0" cy="0"/>
        </a:xfrm>
      </p:grpSpPr>
      <p:sp>
        <p:nvSpPr>
          <p:cNvPr id="2" name="Text Placeholder 5"/>
          <p:cNvSpPr>
            <a:spLocks noGrp="1"/>
          </p:cNvSpPr>
          <p:nvPr>
            <p:ph type="body" sz="quarter" idx="13"/>
          </p:nvPr>
        </p:nvSpPr>
        <p:spPr>
          <a:xfrm>
            <a:off x="274640" y="1042679"/>
            <a:ext cx="9556884" cy="574675"/>
          </a:xfrm>
          <a:prstGeom prst="rect">
            <a:avLst/>
          </a:prstGeom>
        </p:spPr>
        <p:txBody>
          <a:bodyPr lIns="192024"/>
          <a:lstStyle>
            <a:lvl1pPr marL="0" indent="0">
              <a:buNone/>
              <a:defRPr lang="en-US" sz="2448" kern="1200" smtClean="0">
                <a:solidFill>
                  <a:schemeClr val="bg1"/>
                </a:solidFill>
                <a:latin typeface="+mj-lt"/>
                <a:ea typeface="+mn-ea"/>
                <a:cs typeface="+mn-cs"/>
              </a:defRPr>
            </a:lvl1pPr>
            <a:lvl2pPr marL="0" indent="0">
              <a:buNone/>
              <a:defRPr lang="en-US" sz="3169" kern="1200" smtClean="0">
                <a:solidFill>
                  <a:schemeClr val="bg1"/>
                </a:solidFill>
                <a:latin typeface="+mj-lt"/>
                <a:ea typeface="+mn-ea"/>
                <a:cs typeface="+mn-cs"/>
              </a:defRPr>
            </a:lvl2pPr>
            <a:lvl3pPr marL="0" indent="0">
              <a:buNone/>
              <a:defRPr lang="en-US" sz="3169" kern="1200" smtClean="0">
                <a:solidFill>
                  <a:schemeClr val="bg1"/>
                </a:solidFill>
                <a:latin typeface="+mj-lt"/>
                <a:ea typeface="+mn-ea"/>
                <a:cs typeface="+mn-cs"/>
              </a:defRPr>
            </a:lvl3pPr>
            <a:lvl4pPr marL="0" indent="0">
              <a:buNone/>
              <a:defRPr lang="en-US" sz="3169" kern="1200" smtClean="0">
                <a:solidFill>
                  <a:schemeClr val="bg1"/>
                </a:solidFill>
                <a:latin typeface="+mj-lt"/>
                <a:ea typeface="+mn-ea"/>
                <a:cs typeface="+mn-cs"/>
              </a:defRPr>
            </a:lvl4pPr>
            <a:lvl5pPr marL="0" indent="0">
              <a:buNone/>
              <a:defRPr lang="en-US" sz="3169" kern="1200">
                <a:solidFill>
                  <a:schemeClr val="bg1"/>
                </a:solidFill>
                <a:latin typeface="+mj-lt"/>
                <a:ea typeface="+mn-ea"/>
                <a:cs typeface="+mn-cs"/>
              </a:defRPr>
            </a:lvl5pPr>
          </a:lstStyle>
          <a:p>
            <a:pPr lvl="0"/>
            <a:r>
              <a:rPr lang="en-US" dirty="0"/>
              <a:t>Click to edit Master text styles</a:t>
            </a:r>
          </a:p>
        </p:txBody>
      </p:sp>
      <p:sp>
        <p:nvSpPr>
          <p:cNvPr id="3" name="Title 2"/>
          <p:cNvSpPr>
            <a:spLocks noGrp="1"/>
          </p:cNvSpPr>
          <p:nvPr>
            <p:ph type="title"/>
          </p:nvPr>
        </p:nvSpPr>
        <p:spPr>
          <a:xfrm>
            <a:off x="274321" y="292082"/>
            <a:ext cx="10296684" cy="789455"/>
          </a:xfrm>
          <a:prstGeom prst="rect">
            <a:avLst/>
          </a:prstGeom>
        </p:spPr>
        <p:txBody>
          <a:bodyPr/>
          <a:lstStyle>
            <a:lvl1pPr algn="l">
              <a:defRPr sz="4896">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1585486510"/>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23907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2_Custom Layout">
    <p:bg>
      <p:bgPr>
        <a:solidFill>
          <a:schemeClr val="bg1"/>
        </a:solidFill>
        <a:effectLst/>
      </p:bgPr>
    </p:bg>
    <p:spTree>
      <p:nvGrpSpPr>
        <p:cNvPr id="1" name=""/>
        <p:cNvGrpSpPr/>
        <p:nvPr/>
      </p:nvGrpSpPr>
      <p:grpSpPr>
        <a:xfrm>
          <a:off x="0" y="0"/>
          <a:ext cx="0" cy="0"/>
          <a:chOff x="0" y="0"/>
          <a:chExt cx="0" cy="0"/>
        </a:xfrm>
      </p:grpSpPr>
      <p:sp>
        <p:nvSpPr>
          <p:cNvPr id="2" name="Text Placeholder 5"/>
          <p:cNvSpPr>
            <a:spLocks noGrp="1"/>
          </p:cNvSpPr>
          <p:nvPr>
            <p:ph type="body" sz="quarter" idx="13"/>
          </p:nvPr>
        </p:nvSpPr>
        <p:spPr>
          <a:xfrm>
            <a:off x="274640" y="1042679"/>
            <a:ext cx="9556884" cy="574675"/>
          </a:xfrm>
          <a:prstGeom prst="rect">
            <a:avLst/>
          </a:prstGeom>
        </p:spPr>
        <p:txBody>
          <a:bodyPr lIns="192024"/>
          <a:lstStyle>
            <a:lvl1pPr marL="0" indent="0">
              <a:buNone/>
              <a:defRPr lang="en-US" sz="2448" kern="1200" smtClean="0">
                <a:solidFill>
                  <a:schemeClr val="tx2"/>
                </a:solidFill>
                <a:latin typeface="+mj-lt"/>
                <a:ea typeface="+mn-ea"/>
                <a:cs typeface="+mn-cs"/>
              </a:defRPr>
            </a:lvl1pPr>
            <a:lvl2pPr marL="0" indent="0">
              <a:buNone/>
              <a:defRPr lang="en-US" sz="3169" kern="1200" smtClean="0">
                <a:solidFill>
                  <a:schemeClr val="bg1"/>
                </a:solidFill>
                <a:latin typeface="+mj-lt"/>
                <a:ea typeface="+mn-ea"/>
                <a:cs typeface="+mn-cs"/>
              </a:defRPr>
            </a:lvl2pPr>
            <a:lvl3pPr marL="0" indent="0">
              <a:buNone/>
              <a:defRPr lang="en-US" sz="3169" kern="1200" smtClean="0">
                <a:solidFill>
                  <a:schemeClr val="bg1"/>
                </a:solidFill>
                <a:latin typeface="+mj-lt"/>
                <a:ea typeface="+mn-ea"/>
                <a:cs typeface="+mn-cs"/>
              </a:defRPr>
            </a:lvl3pPr>
            <a:lvl4pPr marL="0" indent="0">
              <a:buNone/>
              <a:defRPr lang="en-US" sz="3169" kern="1200" smtClean="0">
                <a:solidFill>
                  <a:schemeClr val="bg1"/>
                </a:solidFill>
                <a:latin typeface="+mj-lt"/>
                <a:ea typeface="+mn-ea"/>
                <a:cs typeface="+mn-cs"/>
              </a:defRPr>
            </a:lvl4pPr>
            <a:lvl5pPr marL="0" indent="0">
              <a:buNone/>
              <a:defRPr lang="en-US" sz="3169" kern="1200">
                <a:solidFill>
                  <a:schemeClr val="bg1"/>
                </a:solidFill>
                <a:latin typeface="+mj-lt"/>
                <a:ea typeface="+mn-ea"/>
                <a:cs typeface="+mn-cs"/>
              </a:defRPr>
            </a:lvl5pPr>
          </a:lstStyle>
          <a:p>
            <a:pPr lvl="0"/>
            <a:r>
              <a:rPr lang="en-US" dirty="0"/>
              <a:t>Click to edit Master text styles</a:t>
            </a:r>
          </a:p>
        </p:txBody>
      </p:sp>
      <p:sp>
        <p:nvSpPr>
          <p:cNvPr id="3" name="Title 2"/>
          <p:cNvSpPr>
            <a:spLocks noGrp="1"/>
          </p:cNvSpPr>
          <p:nvPr>
            <p:ph type="title"/>
          </p:nvPr>
        </p:nvSpPr>
        <p:spPr>
          <a:xfrm>
            <a:off x="274321" y="292082"/>
            <a:ext cx="10296684" cy="789455"/>
          </a:xfrm>
          <a:prstGeom prst="rect">
            <a:avLst/>
          </a:prstGeom>
        </p:spPr>
        <p:txBody>
          <a:bodyPr/>
          <a:lstStyle>
            <a:lvl1pPr algn="l">
              <a:defRPr sz="4896">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2058210188"/>
      </p:ext>
    </p:extLst>
  </p:cSld>
  <p:clrMapOvr>
    <a:masterClrMapping/>
  </p:clrMapOvr>
  <p:transition>
    <p:fade/>
  </p:transition>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1_Custom Layout">
    <p:bg>
      <p:bgPr>
        <a:solidFill>
          <a:srgbClr val="682A7A"/>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91394" y="3237306"/>
            <a:ext cx="2427426" cy="519915"/>
          </a:xfrm>
          <a:prstGeom prst="rect">
            <a:avLst/>
          </a:prstGeom>
        </p:spPr>
      </p:pic>
    </p:spTree>
    <p:extLst>
      <p:ext uri="{BB962C8B-B14F-4D97-AF65-F5344CB8AC3E}">
        <p14:creationId xmlns:p14="http://schemas.microsoft.com/office/powerpoint/2010/main" val="3250051982"/>
      </p:ext>
    </p:extLst>
  </p:cSld>
  <p:clrMapOvr>
    <a:masterClrMapping/>
  </p:clrMapOvr>
  <p:transition>
    <p:fade/>
  </p:transition>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bwMode="white">
          <a:xfrm>
            <a:off x="274639" y="1212851"/>
            <a:ext cx="11887200" cy="2443746"/>
          </a:xfrm>
          <a:prstGeom prst="rect">
            <a:avLst/>
          </a:prstGeom>
        </p:spPr>
        <p:txBody>
          <a:bodyPr/>
          <a:lstStyle>
            <a:lvl1pPr marL="290137" indent="-290137">
              <a:buClr>
                <a:schemeClr val="tx1"/>
              </a:buClr>
              <a:buSzPct val="90000"/>
              <a:buFont typeface="Arial" pitchFamily="34" charset="0"/>
              <a:buChar char="•"/>
              <a:defRPr sz="3595">
                <a:gradFill>
                  <a:gsLst>
                    <a:gs pos="1250">
                      <a:schemeClr val="tx1"/>
                    </a:gs>
                    <a:gs pos="100000">
                      <a:schemeClr val="tx1"/>
                    </a:gs>
                  </a:gsLst>
                  <a:lin ang="5400000" scaled="0"/>
                </a:gradFill>
                <a:latin typeface="+mj-lt"/>
                <a:ea typeface="Segoe UI" pitchFamily="34" charset="0"/>
                <a:cs typeface="Segoe UI" pitchFamily="34" charset="0"/>
              </a:defRPr>
            </a:lvl1pPr>
            <a:lvl2pPr marL="570762" indent="-280625">
              <a:buClr>
                <a:schemeClr val="tx1"/>
              </a:buClr>
              <a:buSzPct val="90000"/>
              <a:buFont typeface="Arial" pitchFamily="34" charset="0"/>
              <a:buChar char="•"/>
              <a:defRPr sz="3195">
                <a:gradFill>
                  <a:gsLst>
                    <a:gs pos="1250">
                      <a:schemeClr val="tx1"/>
                    </a:gs>
                    <a:gs pos="100000">
                      <a:schemeClr val="tx1"/>
                    </a:gs>
                  </a:gsLst>
                  <a:lin ang="5400000" scaled="0"/>
                </a:gradFill>
                <a:latin typeface="+mj-lt"/>
                <a:ea typeface="Segoe UI" pitchFamily="34" charset="0"/>
                <a:cs typeface="Segoe UI" pitchFamily="34" charset="0"/>
              </a:defRPr>
            </a:lvl2pPr>
            <a:lvl3pPr marL="860900" indent="-290137">
              <a:buClr>
                <a:schemeClr val="tx1"/>
              </a:buClr>
              <a:buSzPct val="90000"/>
              <a:buFont typeface="Arial" pitchFamily="34" charset="0"/>
              <a:buChar char="•"/>
              <a:defRPr sz="2797">
                <a:gradFill>
                  <a:gsLst>
                    <a:gs pos="1250">
                      <a:schemeClr val="tx1"/>
                    </a:gs>
                    <a:gs pos="100000">
                      <a:schemeClr val="tx1"/>
                    </a:gs>
                  </a:gsLst>
                  <a:lin ang="5400000" scaled="0"/>
                </a:gradFill>
                <a:latin typeface="+mj-lt"/>
                <a:ea typeface="Segoe UI" pitchFamily="34" charset="0"/>
                <a:cs typeface="Segoe UI" pitchFamily="34" charset="0"/>
              </a:defRPr>
            </a:lvl3pPr>
            <a:lvl4pPr marL="1089204" indent="-228306">
              <a:buClr>
                <a:schemeClr val="tx1"/>
              </a:buClr>
              <a:buSzPct val="90000"/>
              <a:buFont typeface="Arial" pitchFamily="34" charset="0"/>
              <a:buChar char="•"/>
              <a:defRPr sz="2397">
                <a:gradFill>
                  <a:gsLst>
                    <a:gs pos="1250">
                      <a:schemeClr val="tx1"/>
                    </a:gs>
                    <a:gs pos="100000">
                      <a:schemeClr val="tx1"/>
                    </a:gs>
                  </a:gsLst>
                  <a:lin ang="5400000" scaled="0"/>
                </a:gradFill>
                <a:latin typeface="+mj-lt"/>
                <a:ea typeface="Segoe UI" pitchFamily="34" charset="0"/>
                <a:cs typeface="Segoe UI" pitchFamily="34" charset="0"/>
              </a:defRPr>
            </a:lvl4pPr>
            <a:lvl5pPr marL="1317509" indent="-228306">
              <a:buClr>
                <a:schemeClr val="tx1"/>
              </a:buClr>
              <a:buSzPct val="90000"/>
              <a:buFont typeface="Arial" pitchFamily="34" charset="0"/>
              <a:buChar char="•"/>
              <a:defRPr sz="1998">
                <a:gradFill>
                  <a:gsLst>
                    <a:gs pos="1250">
                      <a:schemeClr val="tx1"/>
                    </a:gs>
                    <a:gs pos="100000">
                      <a:schemeClr val="tx1"/>
                    </a:gs>
                  </a:gsLst>
                  <a:lin ang="5400000" scaled="0"/>
                </a:gradFill>
                <a:latin typeface="+mj-lt"/>
                <a:ea typeface="Segoe UI" pitchFamily="34" charset="0"/>
                <a:cs typeface="Segoe UI"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p:nvPr>
        </p:nvSpPr>
        <p:spPr>
          <a:xfrm>
            <a:off x="2" y="6363077"/>
            <a:ext cx="12436476" cy="631449"/>
          </a:xfrm>
          <a:prstGeom prst="rect">
            <a:avLst/>
          </a:prstGeom>
          <a:solidFill>
            <a:srgbClr val="FFFF99"/>
          </a:solidFill>
        </p:spPr>
        <p:txBody>
          <a:bodyPr lIns="155457" tIns="77729" rIns="155457" bIns="77729" anchor="b" anchorCtr="0">
            <a:noAutofit/>
          </a:bodyPr>
          <a:lstStyle>
            <a:lvl1pPr algn="r">
              <a:buFont typeface="Arial" pitchFamily="34" charset="0"/>
              <a:buNone/>
              <a:defRPr sz="2652"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Click to edit Master text styles</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1290760774"/>
      </p:ext>
    </p:extLst>
  </p:cSld>
  <p:clrMapOvr>
    <a:masterClrMapping/>
  </p:clrMapOvr>
  <p:transition>
    <p:fade/>
  </p:transition>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pic>
        <p:nvPicPr>
          <p:cNvPr id="2" name="Picture 1" descr="VS_PowerPoint_16x9-01.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434712" cy="6994525"/>
          </a:xfrm>
          <a:prstGeom prst="rect">
            <a:avLst/>
          </a:prstGeom>
        </p:spPr>
      </p:pic>
      <p:sp>
        <p:nvSpPr>
          <p:cNvPr id="5" name="Text Placeholder 4"/>
          <p:cNvSpPr>
            <a:spLocks noGrp="1"/>
          </p:cNvSpPr>
          <p:nvPr>
            <p:ph type="body" sz="quarter" idx="12" hasCustomPrompt="1"/>
          </p:nvPr>
        </p:nvSpPr>
        <p:spPr>
          <a:xfrm>
            <a:off x="276542" y="5600698"/>
            <a:ext cx="7315200" cy="1830388"/>
          </a:xfrm>
          <a:noFill/>
        </p:spPr>
        <p:txBody>
          <a:bodyPr lIns="146260" tIns="109696" rIns="146260" bIns="109696">
            <a:noAutofit/>
          </a:bodyPr>
          <a:lstStyle>
            <a:lvl1pPr marL="0" indent="0">
              <a:spcBef>
                <a:spcPts val="0"/>
              </a:spcBef>
              <a:buNone/>
              <a:defRPr sz="30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3763403"/>
            <a:ext cx="7315200" cy="1837298"/>
          </a:xfrm>
          <a:noFill/>
        </p:spPr>
        <p:txBody>
          <a:bodyPr lIns="146260" tIns="91413" rIns="146260" bIns="91413" anchor="t" anchorCtr="0"/>
          <a:lstStyle>
            <a:lvl1pPr>
              <a:defRPr sz="5000" spc="-100"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10163207" y="6507950"/>
            <a:ext cx="1005841" cy="195077"/>
          </a:xfrm>
          <a:prstGeom prst="rect">
            <a:avLst/>
          </a:prstGeom>
          <a:noFill/>
        </p:spPr>
      </p:pic>
    </p:spTree>
    <p:extLst>
      <p:ext uri="{BB962C8B-B14F-4D97-AF65-F5344CB8AC3E}">
        <p14:creationId xmlns:p14="http://schemas.microsoft.com/office/powerpoint/2010/main" val="37337462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1_Title Slide 3">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434711" cy="6994525"/>
          </a:xfrm>
          <a:prstGeom prst="rect">
            <a:avLst/>
          </a:prstGeom>
        </p:spPr>
      </p:pic>
      <p:sp>
        <p:nvSpPr>
          <p:cNvPr id="5" name="Text Placeholder 4"/>
          <p:cNvSpPr>
            <a:spLocks noGrp="1"/>
          </p:cNvSpPr>
          <p:nvPr>
            <p:ph type="body" sz="quarter" idx="12" hasCustomPrompt="1"/>
          </p:nvPr>
        </p:nvSpPr>
        <p:spPr>
          <a:xfrm>
            <a:off x="276542" y="5600698"/>
            <a:ext cx="7315200" cy="1830388"/>
          </a:xfrm>
          <a:noFill/>
        </p:spPr>
        <p:txBody>
          <a:bodyPr lIns="146260" tIns="109696" rIns="146260" bIns="109696">
            <a:noAutofit/>
          </a:bodyPr>
          <a:lstStyle>
            <a:lvl1pPr marL="0" indent="0">
              <a:spcBef>
                <a:spcPts val="0"/>
              </a:spcBef>
              <a:buNone/>
              <a:defRPr sz="30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3763403"/>
            <a:ext cx="7315200" cy="1837298"/>
          </a:xfrm>
          <a:noFill/>
        </p:spPr>
        <p:txBody>
          <a:bodyPr lIns="146260" tIns="91413" rIns="146260" bIns="91413" anchor="t" anchorCtr="0"/>
          <a:lstStyle>
            <a:lvl1pPr>
              <a:defRPr sz="5000" spc="-100" baseline="0">
                <a:gradFill>
                  <a:gsLst>
                    <a:gs pos="3333">
                      <a:schemeClr val="tx1"/>
                    </a:gs>
                    <a:gs pos="39000">
                      <a:schemeClr val="tx1"/>
                    </a:gs>
                  </a:gsLst>
                  <a:lin ang="5400000" scaled="0"/>
                </a:gradFill>
              </a:defRPr>
            </a:lvl1pPr>
          </a:lstStyle>
          <a:p>
            <a:r>
              <a:rPr lang="en-US" dirty="0"/>
              <a:t>Presentation title</a:t>
            </a:r>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10784530" y="435396"/>
            <a:ext cx="1005841" cy="195077"/>
          </a:xfrm>
          <a:prstGeom prst="rect">
            <a:avLst/>
          </a:prstGeom>
          <a:noFill/>
        </p:spPr>
      </p:pic>
    </p:spTree>
    <p:extLst>
      <p:ext uri="{BB962C8B-B14F-4D97-AF65-F5344CB8AC3E}">
        <p14:creationId xmlns:p14="http://schemas.microsoft.com/office/powerpoint/2010/main" val="23528571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2_Title Slide 3">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434711" cy="6994524"/>
          </a:xfrm>
          <a:prstGeom prst="rect">
            <a:avLst/>
          </a:prstGeom>
        </p:spPr>
      </p:pic>
      <p:pic>
        <p:nvPicPr>
          <p:cNvPr id="7" name="Picture 6" descr="VS_Purp526_rgb.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0907" y="1924372"/>
            <a:ext cx="3217432" cy="901047"/>
          </a:xfrm>
          <a:prstGeom prst="rect">
            <a:avLst/>
          </a:prstGeom>
        </p:spPr>
      </p:pic>
      <p:pic>
        <p:nvPicPr>
          <p:cNvPr id="10" name="Picture 9" descr="MSFT_logo_rgb_C-Gray.png"/>
          <p:cNvPicPr>
            <a:picLocks noChangeAspect="1"/>
          </p:cNvPicPr>
          <p:nvPr userDrawn="1"/>
        </p:nvPicPr>
        <p:blipFill rotWithShape="1">
          <a:blip r:embed="rId4">
            <a:extLst>
              <a:ext uri="{28A0092B-C50C-407E-A947-70E740481C1C}">
                <a14:useLocalDpi xmlns:a14="http://schemas.microsoft.com/office/drawing/2010/main" val="0"/>
              </a:ext>
            </a:extLst>
          </a:blip>
          <a:srcRect/>
          <a:stretch/>
        </p:blipFill>
        <p:spPr>
          <a:xfrm>
            <a:off x="10126763" y="6434577"/>
            <a:ext cx="1254513" cy="352486"/>
          </a:xfrm>
          <a:prstGeom prst="rect">
            <a:avLst/>
          </a:prstGeom>
        </p:spPr>
      </p:pic>
      <p:sp>
        <p:nvSpPr>
          <p:cNvPr id="5" name="Text Placeholder 4"/>
          <p:cNvSpPr>
            <a:spLocks noGrp="1"/>
          </p:cNvSpPr>
          <p:nvPr>
            <p:ph type="body" sz="quarter" idx="12" hasCustomPrompt="1"/>
          </p:nvPr>
        </p:nvSpPr>
        <p:spPr>
          <a:xfrm>
            <a:off x="276542" y="5600698"/>
            <a:ext cx="7315200" cy="1393827"/>
          </a:xfrm>
          <a:noFill/>
        </p:spPr>
        <p:txBody>
          <a:bodyPr lIns="146260" tIns="109696" rIns="146260" bIns="109696">
            <a:noAutofit/>
          </a:bodyPr>
          <a:lstStyle>
            <a:lvl1pPr marL="0" indent="0">
              <a:spcBef>
                <a:spcPts val="0"/>
              </a:spcBef>
              <a:buNone/>
              <a:defRPr sz="3000" spc="0" baseline="0">
                <a:solidFill>
                  <a:schemeClr val="tx1">
                    <a:lumMod val="50000"/>
                  </a:schemeClr>
                </a:solidFill>
                <a:latin typeface="+mj-lt"/>
              </a:defRPr>
            </a:lvl1pPr>
          </a:lstStyle>
          <a:p>
            <a:pPr lvl="0"/>
            <a:r>
              <a:rPr lang="en-US" dirty="0"/>
              <a:t>Speaker Name</a:t>
            </a:r>
          </a:p>
        </p:txBody>
      </p:sp>
      <p:sp>
        <p:nvSpPr>
          <p:cNvPr id="9" name="Title 1"/>
          <p:cNvSpPr>
            <a:spLocks noGrp="1"/>
          </p:cNvSpPr>
          <p:nvPr>
            <p:ph type="title" hasCustomPrompt="1"/>
          </p:nvPr>
        </p:nvSpPr>
        <p:spPr>
          <a:xfrm>
            <a:off x="274703" y="3763403"/>
            <a:ext cx="7315200" cy="1837298"/>
          </a:xfrm>
          <a:noFill/>
        </p:spPr>
        <p:txBody>
          <a:bodyPr lIns="146260" tIns="91413" rIns="146260" bIns="91413" anchor="t" anchorCtr="0"/>
          <a:lstStyle>
            <a:lvl1pPr>
              <a:defRPr sz="5000" spc="-100" baseline="0">
                <a:solidFill>
                  <a:schemeClr val="accent2"/>
                </a:solidFill>
              </a:defRPr>
            </a:lvl1pPr>
          </a:lstStyle>
          <a:p>
            <a:r>
              <a:rPr lang="en-US" dirty="0"/>
              <a:t>Presentation title</a:t>
            </a:r>
          </a:p>
        </p:txBody>
      </p:sp>
    </p:spTree>
    <p:extLst>
      <p:ext uri="{BB962C8B-B14F-4D97-AF65-F5344CB8AC3E}">
        <p14:creationId xmlns:p14="http://schemas.microsoft.com/office/powerpoint/2010/main" val="39953986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3_Title Slide 3">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434710" cy="6994524"/>
          </a:xfrm>
          <a:prstGeom prst="rect">
            <a:avLst/>
          </a:prstGeom>
        </p:spPr>
      </p:pic>
      <p:pic>
        <p:nvPicPr>
          <p:cNvPr id="7" name="Picture 6" descr="VS_Purp526_rgb.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0907" y="1924372"/>
            <a:ext cx="3217432" cy="901047"/>
          </a:xfrm>
          <a:prstGeom prst="rect">
            <a:avLst/>
          </a:prstGeom>
        </p:spPr>
      </p:pic>
      <p:sp>
        <p:nvSpPr>
          <p:cNvPr id="5" name="Text Placeholder 4"/>
          <p:cNvSpPr>
            <a:spLocks noGrp="1"/>
          </p:cNvSpPr>
          <p:nvPr>
            <p:ph type="body" sz="quarter" idx="12" hasCustomPrompt="1"/>
          </p:nvPr>
        </p:nvSpPr>
        <p:spPr>
          <a:xfrm>
            <a:off x="276542" y="5600698"/>
            <a:ext cx="7315200" cy="1393827"/>
          </a:xfrm>
          <a:noFill/>
        </p:spPr>
        <p:txBody>
          <a:bodyPr lIns="146260" tIns="109696" rIns="146260" bIns="109696">
            <a:noAutofit/>
          </a:bodyPr>
          <a:lstStyle>
            <a:lvl1pPr marL="0" indent="0">
              <a:spcBef>
                <a:spcPts val="0"/>
              </a:spcBef>
              <a:buNone/>
              <a:defRPr sz="3000" spc="0" baseline="0">
                <a:solidFill>
                  <a:schemeClr val="tx1">
                    <a:lumMod val="50000"/>
                  </a:schemeClr>
                </a:solidFill>
                <a:latin typeface="+mj-lt"/>
              </a:defRPr>
            </a:lvl1pPr>
          </a:lstStyle>
          <a:p>
            <a:pPr lvl="0"/>
            <a:r>
              <a:rPr lang="en-US" dirty="0"/>
              <a:t>Speaker Name</a:t>
            </a:r>
          </a:p>
        </p:txBody>
      </p:sp>
      <p:sp>
        <p:nvSpPr>
          <p:cNvPr id="9" name="Title 1"/>
          <p:cNvSpPr>
            <a:spLocks noGrp="1"/>
          </p:cNvSpPr>
          <p:nvPr>
            <p:ph type="title" hasCustomPrompt="1"/>
          </p:nvPr>
        </p:nvSpPr>
        <p:spPr>
          <a:xfrm>
            <a:off x="274703" y="3763403"/>
            <a:ext cx="7315200" cy="1837298"/>
          </a:xfrm>
          <a:noFill/>
        </p:spPr>
        <p:txBody>
          <a:bodyPr lIns="146260" tIns="91413" rIns="146260" bIns="91413" anchor="t" anchorCtr="0"/>
          <a:lstStyle>
            <a:lvl1pPr>
              <a:defRPr sz="5000" spc="-100" baseline="0">
                <a:solidFill>
                  <a:schemeClr val="accent2"/>
                </a:solidFill>
              </a:defRPr>
            </a:lvl1pPr>
          </a:lstStyle>
          <a:p>
            <a:r>
              <a:rPr lang="en-US" dirty="0"/>
              <a:t>Presentation title</a:t>
            </a:r>
          </a:p>
        </p:txBody>
      </p:sp>
      <p:pic>
        <p:nvPicPr>
          <p:cNvPr id="8" name="Picture 7" descr="MSFT_logo_rgb_C-Gray.png"/>
          <p:cNvPicPr>
            <a:picLocks noChangeAspect="1"/>
          </p:cNvPicPr>
          <p:nvPr userDrawn="1"/>
        </p:nvPicPr>
        <p:blipFill rotWithShape="1">
          <a:blip r:embed="rId4">
            <a:extLst>
              <a:ext uri="{28A0092B-C50C-407E-A947-70E740481C1C}">
                <a14:useLocalDpi xmlns:a14="http://schemas.microsoft.com/office/drawing/2010/main" val="0"/>
              </a:ext>
            </a:extLst>
          </a:blip>
          <a:srcRect/>
          <a:stretch/>
        </p:blipFill>
        <p:spPr>
          <a:xfrm>
            <a:off x="10126763" y="6434577"/>
            <a:ext cx="1254513" cy="352486"/>
          </a:xfrm>
          <a:prstGeom prst="rect">
            <a:avLst/>
          </a:prstGeom>
        </p:spPr>
      </p:pic>
    </p:spTree>
    <p:extLst>
      <p:ext uri="{BB962C8B-B14F-4D97-AF65-F5344CB8AC3E}">
        <p14:creationId xmlns:p14="http://schemas.microsoft.com/office/powerpoint/2010/main" val="27068057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1_Section Title Accent Color 2">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434711" cy="6994525"/>
          </a:xfrm>
          <a:prstGeom prst="rect">
            <a:avLst/>
          </a:prstGeom>
        </p:spPr>
      </p:pic>
      <p:sp>
        <p:nvSpPr>
          <p:cNvPr id="2" name="Title 1"/>
          <p:cNvSpPr>
            <a:spLocks noGrp="1"/>
          </p:cNvSpPr>
          <p:nvPr>
            <p:ph type="title" hasCustomPrompt="1"/>
          </p:nvPr>
        </p:nvSpPr>
        <p:spPr>
          <a:xfrm>
            <a:off x="274638" y="274320"/>
            <a:ext cx="7315200" cy="1831975"/>
          </a:xfrm>
          <a:noFill/>
        </p:spPr>
        <p:txBody>
          <a:bodyPr tIns="91413" bIns="91413"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5408978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2_Section Title Accent Color 2">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434711" cy="6994524"/>
          </a:xfrm>
          <a:prstGeom prst="rect">
            <a:avLst/>
          </a:prstGeom>
        </p:spPr>
      </p:pic>
      <p:sp>
        <p:nvSpPr>
          <p:cNvPr id="2" name="Title 1"/>
          <p:cNvSpPr>
            <a:spLocks noGrp="1"/>
          </p:cNvSpPr>
          <p:nvPr>
            <p:ph type="title" hasCustomPrompt="1"/>
          </p:nvPr>
        </p:nvSpPr>
        <p:spPr>
          <a:xfrm>
            <a:off x="274638" y="274320"/>
            <a:ext cx="7315200" cy="1831975"/>
          </a:xfrm>
          <a:noFill/>
        </p:spPr>
        <p:txBody>
          <a:bodyPr tIns="91413" bIns="91413"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5765791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3_Section Title Accent Color 2">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434711" cy="6994524"/>
          </a:xfrm>
          <a:prstGeom prst="rect">
            <a:avLst/>
          </a:prstGeom>
        </p:spPr>
      </p:pic>
      <p:sp>
        <p:nvSpPr>
          <p:cNvPr id="2" name="Title 1"/>
          <p:cNvSpPr>
            <a:spLocks noGrp="1"/>
          </p:cNvSpPr>
          <p:nvPr>
            <p:ph type="title" hasCustomPrompt="1"/>
          </p:nvPr>
        </p:nvSpPr>
        <p:spPr>
          <a:xfrm>
            <a:off x="274638" y="274320"/>
            <a:ext cx="7315200" cy="1831975"/>
          </a:xfrm>
          <a:noFill/>
        </p:spPr>
        <p:txBody>
          <a:bodyPr tIns="91413" bIns="91413"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19399836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29962453"/>
      </p:ext>
    </p:extLst>
  </p:cSld>
  <p:clrMapOvr>
    <a:masterClrMapping/>
  </p:clrMapOvr>
  <p:transition>
    <p:fade/>
  </p:transition>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8_Section Title Accent Color 2">
    <p:spTree>
      <p:nvGrpSpPr>
        <p:cNvPr id="1" name=""/>
        <p:cNvGrpSpPr/>
        <p:nvPr/>
      </p:nvGrpSpPr>
      <p:grpSpPr>
        <a:xfrm>
          <a:off x="0" y="0"/>
          <a:ext cx="0" cy="0"/>
          <a:chOff x="0" y="0"/>
          <a:chExt cx="0" cy="0"/>
        </a:xfrm>
      </p:grpSpPr>
      <p:pic>
        <p:nvPicPr>
          <p:cNvPr id="3" name="Picture 2" descr="demo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427659" cy="6994525"/>
          </a:xfrm>
          <a:prstGeom prst="rect">
            <a:avLst/>
          </a:prstGeom>
        </p:spPr>
      </p:pic>
      <p:sp>
        <p:nvSpPr>
          <p:cNvPr id="2" name="Title 1"/>
          <p:cNvSpPr>
            <a:spLocks noGrp="1"/>
          </p:cNvSpPr>
          <p:nvPr>
            <p:ph type="title" hasCustomPrompt="1"/>
          </p:nvPr>
        </p:nvSpPr>
        <p:spPr>
          <a:xfrm>
            <a:off x="274638" y="274320"/>
            <a:ext cx="4746400" cy="4488660"/>
          </a:xfrm>
          <a:noFill/>
        </p:spPr>
        <p:txBody>
          <a:bodyPr tIns="91413" bIns="91413" anchor="t" anchorCtr="0"/>
          <a:lstStyle>
            <a:lvl1pPr>
              <a:defRPr sz="8800" spc="-100" baseline="0">
                <a:gradFill>
                  <a:gsLst>
                    <a:gs pos="100000">
                      <a:schemeClr val="tx1"/>
                    </a:gs>
                    <a:gs pos="0">
                      <a:schemeClr val="tx1"/>
                    </a:gs>
                  </a:gsLst>
                  <a:lin ang="5400000" scaled="0"/>
                </a:gradFill>
              </a:defRPr>
            </a:lvl1pPr>
          </a:lstStyle>
          <a:p>
            <a:r>
              <a:rPr lang="en-US" dirty="0"/>
              <a:t>Demo</a:t>
            </a:r>
          </a:p>
        </p:txBody>
      </p:sp>
    </p:spTree>
    <p:extLst>
      <p:ext uri="{BB962C8B-B14F-4D97-AF65-F5344CB8AC3E}">
        <p14:creationId xmlns:p14="http://schemas.microsoft.com/office/powerpoint/2010/main" val="32149468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6_Section Title Accent Color 2">
    <p:spTree>
      <p:nvGrpSpPr>
        <p:cNvPr id="1" name=""/>
        <p:cNvGrpSpPr/>
        <p:nvPr/>
      </p:nvGrpSpPr>
      <p:grpSpPr>
        <a:xfrm>
          <a:off x="0" y="0"/>
          <a:ext cx="0" cy="0"/>
          <a:chOff x="0" y="0"/>
          <a:chExt cx="0" cy="0"/>
        </a:xfrm>
      </p:grpSpPr>
      <p:pic>
        <p:nvPicPr>
          <p:cNvPr id="4" name="Picture 3" descr="announcing.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436475" cy="6992345"/>
          </a:xfrm>
          <a:prstGeom prst="rect">
            <a:avLst/>
          </a:prstGeom>
        </p:spPr>
      </p:pic>
      <p:sp>
        <p:nvSpPr>
          <p:cNvPr id="2" name="Title 1"/>
          <p:cNvSpPr>
            <a:spLocks noGrp="1"/>
          </p:cNvSpPr>
          <p:nvPr>
            <p:ph type="title" hasCustomPrompt="1"/>
          </p:nvPr>
        </p:nvSpPr>
        <p:spPr>
          <a:xfrm>
            <a:off x="274638" y="274320"/>
            <a:ext cx="7315200" cy="1831975"/>
          </a:xfrm>
          <a:noFill/>
        </p:spPr>
        <p:txBody>
          <a:bodyPr tIns="91413" bIns="91413" anchor="t" anchorCtr="0"/>
          <a:lstStyle>
            <a:lvl1pPr>
              <a:defRPr sz="8800" spc="-100" baseline="0">
                <a:gradFill>
                  <a:gsLst>
                    <a:gs pos="100000">
                      <a:schemeClr val="tx1"/>
                    </a:gs>
                    <a:gs pos="0">
                      <a:schemeClr val="tx1"/>
                    </a:gs>
                  </a:gsLst>
                  <a:lin ang="5400000" scaled="0"/>
                </a:gradFill>
              </a:defRPr>
            </a:lvl1pPr>
          </a:lstStyle>
          <a:p>
            <a:r>
              <a:rPr lang="en-US" dirty="0"/>
              <a:t>Announcing</a:t>
            </a:r>
          </a:p>
        </p:txBody>
      </p:sp>
    </p:spTree>
    <p:extLst>
      <p:ext uri="{BB962C8B-B14F-4D97-AF65-F5344CB8AC3E}">
        <p14:creationId xmlns:p14="http://schemas.microsoft.com/office/powerpoint/2010/main" val="38199893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7_Section Title Accent Color 2">
    <p:spTree>
      <p:nvGrpSpPr>
        <p:cNvPr id="1" name=""/>
        <p:cNvGrpSpPr/>
        <p:nvPr/>
      </p:nvGrpSpPr>
      <p:grpSpPr>
        <a:xfrm>
          <a:off x="0" y="0"/>
          <a:ext cx="0" cy="0"/>
          <a:chOff x="0" y="0"/>
          <a:chExt cx="0" cy="0"/>
        </a:xfrm>
      </p:grpSpPr>
      <p:pic>
        <p:nvPicPr>
          <p:cNvPr id="3" name="Picture 2" descr="vide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427659" cy="6994525"/>
          </a:xfrm>
          <a:prstGeom prst="rect">
            <a:avLst/>
          </a:prstGeom>
        </p:spPr>
      </p:pic>
      <p:sp>
        <p:nvSpPr>
          <p:cNvPr id="2" name="Title 1"/>
          <p:cNvSpPr>
            <a:spLocks noGrp="1"/>
          </p:cNvSpPr>
          <p:nvPr>
            <p:ph type="title" hasCustomPrompt="1"/>
          </p:nvPr>
        </p:nvSpPr>
        <p:spPr>
          <a:xfrm>
            <a:off x="274638" y="274320"/>
            <a:ext cx="7315200" cy="1831975"/>
          </a:xfrm>
          <a:noFill/>
        </p:spPr>
        <p:txBody>
          <a:bodyPr tIns="91413" bIns="91413" anchor="t" anchorCtr="0"/>
          <a:lstStyle>
            <a:lvl1pPr>
              <a:defRPr sz="8800" spc="-100" baseline="0">
                <a:gradFill>
                  <a:gsLst>
                    <a:gs pos="100000">
                      <a:schemeClr val="tx1"/>
                    </a:gs>
                    <a:gs pos="0">
                      <a:schemeClr val="tx1"/>
                    </a:gs>
                  </a:gsLst>
                  <a:lin ang="5400000" scaled="0"/>
                </a:gradFill>
              </a:defRPr>
            </a:lvl1pPr>
          </a:lstStyle>
          <a:p>
            <a:r>
              <a:rPr lang="en-US" dirty="0"/>
              <a:t>Video</a:t>
            </a:r>
          </a:p>
        </p:txBody>
      </p:sp>
    </p:spTree>
    <p:extLst>
      <p:ext uri="{BB962C8B-B14F-4D97-AF65-F5344CB8AC3E}">
        <p14:creationId xmlns:p14="http://schemas.microsoft.com/office/powerpoint/2010/main" val="38824244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38" y="1212851"/>
            <a:ext cx="11887200" cy="2052338"/>
          </a:xfrm>
        </p:spPr>
        <p:txBody>
          <a:bodyPr/>
          <a:lstStyle>
            <a:lvl1pPr marL="0" indent="0">
              <a:buNone/>
              <a:defRPr>
                <a:solidFill>
                  <a:schemeClr val="accent2"/>
                </a:solidFill>
              </a:defRPr>
            </a:lvl1pPr>
            <a:lvl2pPr marL="0" indent="0">
              <a:buFontTx/>
              <a:buNone/>
              <a:defRPr sz="2000"/>
            </a:lvl2pPr>
            <a:lvl3pPr marL="228533" indent="0">
              <a:buNone/>
              <a:defRPr/>
            </a:lvl3pPr>
            <a:lvl4pPr marL="457065" indent="0">
              <a:buNone/>
              <a:defRPr/>
            </a:lvl4pPr>
            <a:lvl5pPr marL="685598"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16469578"/>
      </p:ext>
    </p:extLst>
  </p:cSld>
  <p:clrMapOvr>
    <a:masterClrMapping/>
  </p:clrMapOvr>
  <p:transition>
    <p:fade/>
  </p:transition>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38" y="1212851"/>
            <a:ext cx="11887200" cy="2052338"/>
          </a:xfrm>
        </p:spPr>
        <p:txBody>
          <a:bodyPr/>
          <a:lstStyle>
            <a:lvl1pPr marL="0" indent="0">
              <a:buNone/>
              <a:defRPr>
                <a:solidFill>
                  <a:schemeClr val="tx2"/>
                </a:solidFill>
              </a:defRPr>
            </a:lvl1pPr>
            <a:lvl2pPr marL="0" indent="0">
              <a:buFontTx/>
              <a:buNone/>
              <a:defRPr sz="2000"/>
            </a:lvl2pPr>
            <a:lvl3pPr marL="228533" indent="0">
              <a:buNone/>
              <a:defRPr/>
            </a:lvl3pPr>
            <a:lvl4pPr marL="457065" indent="0">
              <a:buNone/>
              <a:defRPr/>
            </a:lvl4pPr>
            <a:lvl5pPr marL="685598"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26266058"/>
      </p:ext>
    </p:extLst>
  </p:cSld>
  <p:clrMapOvr>
    <a:masterClrMapping/>
  </p:clrMapOvr>
  <p:transition>
    <p:fade/>
  </p:transition>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3"/>
            <a:ext cx="11887200" cy="2121397"/>
          </a:xfrm>
        </p:spPr>
        <p:txBody>
          <a:bodyPr>
            <a:spAutoFit/>
          </a:bodyPr>
          <a:lstStyle>
            <a:lvl1pPr>
              <a:defRPr>
                <a:solidFill>
                  <a:schemeClr val="accent2"/>
                </a:soli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92698424"/>
      </p:ext>
    </p:extLst>
  </p:cSld>
  <p:clrMapOvr>
    <a:masterClrMapping/>
  </p:clrMapOvr>
  <p:transition>
    <p:fade/>
  </p:transition>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3"/>
            <a:ext cx="11887200" cy="2121397"/>
          </a:xfrm>
        </p:spPr>
        <p:txBody>
          <a:bodyPr>
            <a:spAutoFit/>
          </a:bodyPr>
          <a:lstStyle>
            <a:lvl1pPr>
              <a:defRPr>
                <a:gradFill>
                  <a:gsLst>
                    <a:gs pos="1250">
                      <a:schemeClr val="tx2"/>
                    </a:gs>
                    <a:gs pos="99000">
                      <a:schemeClr val="tx2"/>
                    </a:gs>
                  </a:gsLst>
                  <a:lin ang="5400000" scaled="0"/>
                </a:gra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25331673"/>
      </p:ext>
    </p:extLst>
  </p:cSld>
  <p:clrMapOvr>
    <a:masterClrMapping/>
  </p:clrMapOvr>
  <p:transition>
    <p:fade/>
  </p:transition>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2" y="1212849"/>
            <a:ext cx="5486399" cy="2468368"/>
          </a:xfrm>
        </p:spPr>
        <p:txBody>
          <a:bodyPr wrap="square">
            <a:spAutoFit/>
          </a:bodyPr>
          <a:lstStyle>
            <a:lvl1pPr marL="0" indent="0">
              <a:spcBef>
                <a:spcPts val="1224"/>
              </a:spcBef>
              <a:buClr>
                <a:schemeClr val="tx1"/>
              </a:buClr>
              <a:buFont typeface="Wingdings" pitchFamily="2" charset="2"/>
              <a:buNone/>
              <a:defRPr sz="3600">
                <a:solidFill>
                  <a:schemeClr val="accent2"/>
                </a:solidFill>
              </a:defRPr>
            </a:lvl1pPr>
            <a:lvl2pPr marL="0" indent="0">
              <a:buNone/>
              <a:defRPr sz="2000"/>
            </a:lvl2pPr>
            <a:lvl3pPr marL="231707" indent="0">
              <a:buNone/>
              <a:tabLst/>
              <a:defRPr sz="2000"/>
            </a:lvl3pPr>
            <a:lvl4pPr marL="460239" indent="0">
              <a:buNone/>
              <a:defRPr/>
            </a:lvl4pPr>
            <a:lvl5pPr marL="685598"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2" y="1212849"/>
            <a:ext cx="5486399" cy="2468368"/>
          </a:xfrm>
        </p:spPr>
        <p:txBody>
          <a:bodyPr wrap="square">
            <a:spAutoFit/>
          </a:bodyPr>
          <a:lstStyle>
            <a:lvl1pPr marL="0" indent="0">
              <a:spcBef>
                <a:spcPts val="1224"/>
              </a:spcBef>
              <a:buClr>
                <a:schemeClr val="tx1"/>
              </a:buClr>
              <a:buFont typeface="Wingdings" pitchFamily="2" charset="2"/>
              <a:buNone/>
              <a:defRPr sz="3600">
                <a:solidFill>
                  <a:srgbClr val="68217A"/>
                </a:solidFill>
              </a:defRPr>
            </a:lvl1pPr>
            <a:lvl2pPr marL="0" indent="0">
              <a:buNone/>
              <a:defRPr sz="2000"/>
            </a:lvl2pPr>
            <a:lvl3pPr marL="231707" indent="0">
              <a:buNone/>
              <a:tabLst/>
              <a:defRPr sz="2000"/>
            </a:lvl3pPr>
            <a:lvl4pPr marL="460239" indent="0">
              <a:buNone/>
              <a:defRPr/>
            </a:lvl4pPr>
            <a:lvl5pPr marL="685598"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10805495"/>
      </p:ext>
    </p:extLst>
  </p:cSld>
  <p:clrMapOvr>
    <a:masterClrMapping/>
  </p:clrMapOvr>
  <p:transition>
    <p:fade/>
  </p:transition>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2" y="1212849"/>
            <a:ext cx="5486399" cy="2468368"/>
          </a:xfrm>
        </p:spPr>
        <p:txBody>
          <a:bodyPr wrap="square">
            <a:spAutoFit/>
          </a:bodyPr>
          <a:lstStyle>
            <a:lvl1pPr marL="0" indent="0">
              <a:spcBef>
                <a:spcPts val="1224"/>
              </a:spcBef>
              <a:buClr>
                <a:schemeClr val="tx1"/>
              </a:buClr>
              <a:buFont typeface="Wingdings" pitchFamily="2" charset="2"/>
              <a:buNone/>
              <a:defRPr sz="3600">
                <a:solidFill>
                  <a:schemeClr val="tx2"/>
                </a:solidFill>
              </a:defRPr>
            </a:lvl1pPr>
            <a:lvl2pPr marL="0" indent="0">
              <a:buNone/>
              <a:defRPr sz="2000"/>
            </a:lvl2pPr>
            <a:lvl3pPr marL="231707" indent="0">
              <a:buNone/>
              <a:tabLst/>
              <a:defRPr sz="2000"/>
            </a:lvl3pPr>
            <a:lvl4pPr marL="460239" indent="0">
              <a:buNone/>
              <a:defRPr/>
            </a:lvl4pPr>
            <a:lvl5pPr marL="685598"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2" y="1212849"/>
            <a:ext cx="5486399" cy="2468368"/>
          </a:xfrm>
        </p:spPr>
        <p:txBody>
          <a:bodyPr wrap="square">
            <a:spAutoFit/>
          </a:bodyPr>
          <a:lstStyle>
            <a:lvl1pPr marL="0" indent="0">
              <a:spcBef>
                <a:spcPts val="1224"/>
              </a:spcBef>
              <a:buClr>
                <a:schemeClr val="tx1"/>
              </a:buClr>
              <a:buFont typeface="Wingdings" pitchFamily="2" charset="2"/>
              <a:buNone/>
              <a:defRPr sz="3600">
                <a:solidFill>
                  <a:schemeClr val="tx2"/>
                </a:solidFill>
              </a:defRPr>
            </a:lvl1pPr>
            <a:lvl2pPr marL="0" indent="0">
              <a:buNone/>
              <a:defRPr sz="2000"/>
            </a:lvl2pPr>
            <a:lvl3pPr marL="231707" indent="0">
              <a:buNone/>
              <a:tabLst/>
              <a:defRPr sz="2000"/>
            </a:lvl3pPr>
            <a:lvl4pPr marL="460239" indent="0">
              <a:buNone/>
              <a:defRPr/>
            </a:lvl4pPr>
            <a:lvl5pPr marL="685598"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21003769"/>
      </p:ext>
    </p:extLst>
  </p:cSld>
  <p:clrMapOvr>
    <a:masterClrMapping/>
  </p:clrMapOvr>
  <p:transition>
    <p:fade/>
  </p:transition>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2" y="1212852"/>
            <a:ext cx="5486399" cy="2536079"/>
          </a:xfrm>
        </p:spPr>
        <p:txBody>
          <a:bodyPr wrap="square">
            <a:spAutoFit/>
          </a:bodyPr>
          <a:lstStyle>
            <a:lvl1pPr marL="287254" indent="-287254">
              <a:spcBef>
                <a:spcPts val="1224"/>
              </a:spcBef>
              <a:buClr>
                <a:schemeClr val="tx1"/>
              </a:buClr>
              <a:buFont typeface="Arial" pitchFamily="34" charset="0"/>
              <a:buChar char="•"/>
              <a:defRPr sz="3600">
                <a:solidFill>
                  <a:srgbClr val="68217A"/>
                </a:solidFill>
              </a:defRPr>
            </a:lvl1pPr>
            <a:lvl2pPr marL="531010" indent="-233127">
              <a:defRPr sz="2400"/>
            </a:lvl2pPr>
            <a:lvl3pPr marL="699380" indent="-168370">
              <a:tabLst/>
              <a:defRPr sz="2000"/>
            </a:lvl3pPr>
            <a:lvl4pPr marL="880699" indent="-181321">
              <a:defRPr/>
            </a:lvl4pPr>
            <a:lvl5pPr marL="1049068" indent="-16837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2" y="1212852"/>
            <a:ext cx="5486399" cy="2536079"/>
          </a:xfrm>
        </p:spPr>
        <p:txBody>
          <a:bodyPr wrap="square">
            <a:spAutoFit/>
          </a:bodyPr>
          <a:lstStyle>
            <a:lvl1pPr marL="287254" indent="-287254">
              <a:spcBef>
                <a:spcPts val="1224"/>
              </a:spcBef>
              <a:buClr>
                <a:schemeClr val="tx1"/>
              </a:buClr>
              <a:buFont typeface="Arial" pitchFamily="34" charset="0"/>
              <a:buChar char="•"/>
              <a:defRPr sz="3600">
                <a:solidFill>
                  <a:srgbClr val="68217A"/>
                </a:solidFill>
              </a:defRPr>
            </a:lvl1pPr>
            <a:lvl2pPr marL="531010" indent="-233127">
              <a:defRPr sz="2400"/>
            </a:lvl2pPr>
            <a:lvl3pPr marL="699380" indent="-168370">
              <a:tabLst/>
              <a:defRPr sz="2000"/>
            </a:lvl3pPr>
            <a:lvl4pPr marL="880699" indent="-181321">
              <a:defRPr/>
            </a:lvl4pPr>
            <a:lvl5pPr marL="1049068" indent="-16837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13357985"/>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stretch>
            <a:fillRect/>
          </a:stretch>
        </p:blipFill>
        <p:spPr>
          <a:xfrm>
            <a:off x="459230" y="3145040"/>
            <a:ext cx="3291840" cy="705834"/>
          </a:xfrm>
          <a:prstGeom prst="rect">
            <a:avLst/>
          </a:prstGeom>
        </p:spPr>
      </p:pic>
      <p:pic>
        <p:nvPicPr>
          <p:cNvPr id="4" name="Picture 3"/>
          <p:cNvPicPr>
            <a:picLocks noChangeAspect="1"/>
          </p:cNvPicPr>
          <p:nvPr userDrawn="1"/>
        </p:nvPicPr>
        <p:blipFill>
          <a:blip r:embed="rId2"/>
          <a:stretch>
            <a:fillRect/>
          </a:stretch>
        </p:blipFill>
        <p:spPr>
          <a:xfrm>
            <a:off x="459230" y="3145040"/>
            <a:ext cx="3291840" cy="705834"/>
          </a:xfrm>
          <a:prstGeom prst="rect">
            <a:avLst/>
          </a:prstGeom>
        </p:spPr>
      </p:pic>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2015 Microsoft Corporation. All rights reserved. </a:t>
            </a:r>
          </a:p>
        </p:txBody>
      </p:sp>
    </p:spTree>
    <p:extLst>
      <p:ext uri="{BB962C8B-B14F-4D97-AF65-F5344CB8AC3E}">
        <p14:creationId xmlns:p14="http://schemas.microsoft.com/office/powerpoint/2010/main" val="17293980"/>
      </p:ext>
    </p:extLst>
  </p:cSld>
  <p:clrMapOvr>
    <a:masterClrMapping/>
  </p:clrMapOvr>
  <p:transition>
    <p:fade/>
  </p:transition>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2" y="1212852"/>
            <a:ext cx="5486399" cy="2536079"/>
          </a:xfrm>
        </p:spPr>
        <p:txBody>
          <a:bodyPr wrap="square">
            <a:spAutoFit/>
          </a:bodyPr>
          <a:lstStyle>
            <a:lvl1pPr marL="287254" indent="-287254">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010" indent="-233127">
              <a:defRPr sz="2400"/>
            </a:lvl2pPr>
            <a:lvl3pPr marL="699380" indent="-168370">
              <a:tabLst/>
              <a:defRPr sz="2000"/>
            </a:lvl3pPr>
            <a:lvl4pPr marL="880699" indent="-181321">
              <a:defRPr/>
            </a:lvl4pPr>
            <a:lvl5pPr marL="1049068" indent="-16837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2" y="1212852"/>
            <a:ext cx="5486399" cy="2536079"/>
          </a:xfrm>
        </p:spPr>
        <p:txBody>
          <a:bodyPr wrap="square">
            <a:spAutoFit/>
          </a:bodyPr>
          <a:lstStyle>
            <a:lvl1pPr marL="287254" indent="-287254">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010" indent="-233127">
              <a:defRPr sz="2400"/>
            </a:lvl2pPr>
            <a:lvl3pPr marL="699380" indent="-168370">
              <a:tabLst/>
              <a:defRPr sz="2000"/>
            </a:lvl3pPr>
            <a:lvl4pPr marL="880699" indent="-181321">
              <a:defRPr/>
            </a:lvl4pPr>
            <a:lvl5pPr marL="1049068" indent="-16837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04854133"/>
      </p:ext>
    </p:extLst>
  </p:cSld>
  <p:clrMapOvr>
    <a:masterClrMapping/>
  </p:clrMapOvr>
  <p:transition>
    <p:fade/>
  </p:transition>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Two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1" y="2124075"/>
            <a:ext cx="5943600" cy="3657600"/>
          </a:xfr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4000">
                <a:solidFill>
                  <a:schemeClr val="bg1"/>
                </a:solidFill>
              </a:defRPr>
            </a:lvl1pPr>
            <a:lvl2pPr marL="0" indent="0">
              <a:spcBef>
                <a:spcPts val="1080"/>
              </a:spcBef>
              <a:buNone/>
              <a:defRPr sz="2000">
                <a:solidFill>
                  <a:schemeClr val="bg1"/>
                </a:solidFill>
              </a:defRPr>
            </a:lvl2pPr>
            <a:lvl3pPr marL="231707" indent="0">
              <a:buNone/>
              <a:tabLst/>
              <a:defRPr sz="2000">
                <a:solidFill>
                  <a:schemeClr val="bg1"/>
                </a:solidFill>
              </a:defRPr>
            </a:lvl3pPr>
            <a:lvl4pPr marL="460239" indent="0">
              <a:buNone/>
              <a:defRPr>
                <a:solidFill>
                  <a:schemeClr val="bg1"/>
                </a:solidFill>
              </a:defRPr>
            </a:lvl4pPr>
            <a:lvl5pPr marL="685598"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3"/>
          <p:cNvSpPr>
            <a:spLocks noGrp="1"/>
          </p:cNvSpPr>
          <p:nvPr>
            <p:ph type="body" sz="quarter" idx="11"/>
          </p:nvPr>
        </p:nvSpPr>
        <p:spPr>
          <a:xfrm>
            <a:off x="6216791" y="2124075"/>
            <a:ext cx="5943600" cy="3657600"/>
          </a:xfrm>
          <a:solidFill>
            <a:schemeClr val="accent4"/>
          </a:solidFill>
        </p:spPr>
        <p:txBody>
          <a:bodyPr wrap="square" tIns="146304" bIns="146304">
            <a:noAutofit/>
          </a:bodyPr>
          <a:lstStyle>
            <a:lvl1pPr marL="0" indent="0">
              <a:spcBef>
                <a:spcPts val="1224"/>
              </a:spcBef>
              <a:buClr>
                <a:schemeClr val="tx1"/>
              </a:buClr>
              <a:buFont typeface="Wingdings" pitchFamily="2" charset="2"/>
              <a:buNone/>
              <a:defRPr sz="4000">
                <a:solidFill>
                  <a:srgbClr val="FFFFFF"/>
                </a:solidFill>
              </a:defRPr>
            </a:lvl1pPr>
            <a:lvl2pPr marL="0" indent="0">
              <a:spcBef>
                <a:spcPts val="1080"/>
              </a:spcBef>
              <a:buNone/>
              <a:defRPr sz="2000">
                <a:solidFill>
                  <a:srgbClr val="FFFFFF"/>
                </a:solidFill>
              </a:defRPr>
            </a:lvl2pPr>
            <a:lvl3pPr marL="231707" indent="0">
              <a:buNone/>
              <a:tabLst/>
              <a:defRPr sz="2000">
                <a:solidFill>
                  <a:srgbClr val="FFFFFF"/>
                </a:solidFill>
              </a:defRPr>
            </a:lvl3pPr>
            <a:lvl4pPr marL="460239" indent="0">
              <a:buNone/>
              <a:defRPr>
                <a:solidFill>
                  <a:srgbClr val="FFFFFF"/>
                </a:solidFill>
              </a:defRPr>
            </a:lvl4pPr>
            <a:lvl5pPr marL="685598" indent="0">
              <a:buNone/>
              <a:tabLst/>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0452072"/>
      </p:ext>
    </p:extLst>
  </p:cSld>
  <p:clrMapOvr>
    <a:masterClrMapping/>
  </p:clrMapOvr>
  <p:transition>
    <p:fade/>
  </p:transition>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Three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1" y="2124075"/>
            <a:ext cx="3913632" cy="3657600"/>
          </a:xfrm>
          <a:solidFill>
            <a:schemeClr val="accent2"/>
          </a:solidFill>
        </p:spPr>
        <p:txBody>
          <a:bodyPr wrap="square" tIns="146304" bIns="146304">
            <a:noAutofit/>
          </a:bodyPr>
          <a:lstStyle>
            <a:lvl1pPr marL="0" indent="0">
              <a:spcBef>
                <a:spcPts val="1224"/>
              </a:spcBef>
              <a:buClr>
                <a:schemeClr val="tx1"/>
              </a:buClr>
              <a:buFont typeface="Wingdings" pitchFamily="2" charset="2"/>
              <a:buNone/>
              <a:defRPr sz="4000">
                <a:solidFill>
                  <a:schemeClr val="bg1"/>
                </a:solidFill>
              </a:defRPr>
            </a:lvl1pPr>
            <a:lvl2pPr marL="0" indent="0">
              <a:spcBef>
                <a:spcPts val="1080"/>
              </a:spcBef>
              <a:buNone/>
              <a:defRPr sz="2000">
                <a:solidFill>
                  <a:schemeClr val="bg1"/>
                </a:solidFill>
              </a:defRPr>
            </a:lvl2pPr>
            <a:lvl3pPr marL="231707" indent="0">
              <a:buNone/>
              <a:tabLst/>
              <a:defRPr sz="2000">
                <a:solidFill>
                  <a:schemeClr val="bg1"/>
                </a:solidFill>
              </a:defRPr>
            </a:lvl3pPr>
            <a:lvl4pPr marL="460239" indent="0">
              <a:buNone/>
              <a:defRPr>
                <a:solidFill>
                  <a:schemeClr val="bg1"/>
                </a:solidFill>
              </a:defRPr>
            </a:lvl4pPr>
            <a:lvl5pPr marL="685598"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4241641" y="2124075"/>
            <a:ext cx="3913632" cy="3657600"/>
          </a:xfrm>
          <a:solidFill>
            <a:schemeClr val="accent3"/>
          </a:solidFill>
          <a:ln>
            <a:noFill/>
          </a:ln>
        </p:spPr>
        <p:txBody>
          <a:bodyPr wrap="square" tIns="146304" bIns="146304">
            <a:noAutofit/>
          </a:bodyPr>
          <a:lstStyle>
            <a:lvl1pPr marL="0" indent="0">
              <a:spcBef>
                <a:spcPts val="1224"/>
              </a:spcBef>
              <a:buClr>
                <a:schemeClr val="tx1"/>
              </a:buClr>
              <a:buFont typeface="Wingdings" pitchFamily="2" charset="2"/>
              <a:buNone/>
              <a:defRPr sz="4000">
                <a:solidFill>
                  <a:schemeClr val="tx1"/>
                </a:solidFill>
              </a:defRPr>
            </a:lvl1pPr>
            <a:lvl2pPr marL="0" indent="0">
              <a:spcBef>
                <a:spcPts val="1080"/>
              </a:spcBef>
              <a:buNone/>
              <a:defRPr sz="2000">
                <a:solidFill>
                  <a:schemeClr val="tx1"/>
                </a:solidFill>
              </a:defRPr>
            </a:lvl2pPr>
            <a:lvl3pPr marL="231707" indent="0">
              <a:buNone/>
              <a:tabLst/>
              <a:defRPr sz="2000">
                <a:solidFill>
                  <a:schemeClr val="tx1"/>
                </a:solidFill>
              </a:defRPr>
            </a:lvl3pPr>
            <a:lvl4pPr marL="460239" indent="0">
              <a:buNone/>
              <a:defRPr>
                <a:solidFill>
                  <a:schemeClr val="tx1"/>
                </a:solidFill>
              </a:defRPr>
            </a:lvl4pPr>
            <a:lvl5pPr marL="685598" indent="0">
              <a:buNone/>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2"/>
          </p:nvPr>
        </p:nvSpPr>
        <p:spPr>
          <a:xfrm>
            <a:off x="8205661" y="2124075"/>
            <a:ext cx="3959352" cy="3657600"/>
          </a:xfr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4000">
                <a:solidFill>
                  <a:schemeClr val="bg1"/>
                </a:solidFill>
              </a:defRPr>
            </a:lvl1pPr>
            <a:lvl2pPr marL="0" indent="0">
              <a:spcBef>
                <a:spcPts val="1080"/>
              </a:spcBef>
              <a:buNone/>
              <a:defRPr sz="2000">
                <a:solidFill>
                  <a:schemeClr val="bg1"/>
                </a:solidFill>
              </a:defRPr>
            </a:lvl2pPr>
            <a:lvl3pPr marL="231707" indent="0">
              <a:buNone/>
              <a:tabLst/>
              <a:defRPr sz="2000">
                <a:solidFill>
                  <a:schemeClr val="bg1"/>
                </a:solidFill>
              </a:defRPr>
            </a:lvl3pPr>
            <a:lvl4pPr marL="460239" indent="0">
              <a:buNone/>
              <a:defRPr>
                <a:solidFill>
                  <a:schemeClr val="bg1"/>
                </a:solidFill>
              </a:defRPr>
            </a:lvl4pPr>
            <a:lvl5pPr marL="685598"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62801024"/>
      </p:ext>
    </p:extLst>
  </p:cSld>
  <p:clrMapOvr>
    <a:masterClrMapping/>
  </p:clrMapOvr>
  <p:transition>
    <p:fade/>
  </p:transition>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Content Tile + Image">
    <p:spTree>
      <p:nvGrpSpPr>
        <p:cNvPr id="1" name=""/>
        <p:cNvGrpSpPr/>
        <p:nvPr/>
      </p:nvGrpSpPr>
      <p:grpSpPr>
        <a:xfrm>
          <a:off x="0" y="0"/>
          <a:ext cx="0" cy="0"/>
          <a:chOff x="0" y="0"/>
          <a:chExt cx="0" cy="0"/>
        </a:xfrm>
      </p:grpSpPr>
      <p:sp>
        <p:nvSpPr>
          <p:cNvPr id="7" name="Picture Placeholder 3"/>
          <p:cNvSpPr>
            <a:spLocks noGrp="1"/>
          </p:cNvSpPr>
          <p:nvPr>
            <p:ph type="pic" sz="quarter" idx="14"/>
          </p:nvPr>
        </p:nvSpPr>
        <p:spPr>
          <a:xfrm>
            <a:off x="4169891" y="2122133"/>
            <a:ext cx="7995121" cy="3657600"/>
          </a:xfrm>
        </p:spPr>
        <p:txBody>
          <a:bodyPr/>
          <a:lstStyle/>
          <a:p>
            <a:endParaRPr lang="en-US" dirty="0"/>
          </a:p>
        </p:txBody>
      </p:sp>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1" y="2124075"/>
            <a:ext cx="3913632" cy="3657600"/>
          </a:xfrm>
          <a:solidFill>
            <a:schemeClr val="accent2"/>
          </a:solidFill>
        </p:spPr>
        <p:txBody>
          <a:bodyPr wrap="square" tIns="146304" bIns="146304">
            <a:noAutofit/>
          </a:bodyPr>
          <a:lstStyle>
            <a:lvl1pPr marL="0" indent="0">
              <a:spcBef>
                <a:spcPts val="1224"/>
              </a:spcBef>
              <a:buClr>
                <a:schemeClr val="tx1"/>
              </a:buClr>
              <a:buFont typeface="Wingdings" pitchFamily="2" charset="2"/>
              <a:buNone/>
              <a:defRPr sz="4000">
                <a:solidFill>
                  <a:schemeClr val="bg1"/>
                </a:solidFill>
              </a:defRPr>
            </a:lvl1pPr>
            <a:lvl2pPr marL="0" indent="0">
              <a:spcBef>
                <a:spcPts val="1080"/>
              </a:spcBef>
              <a:buNone/>
              <a:defRPr sz="2000">
                <a:solidFill>
                  <a:schemeClr val="bg1"/>
                </a:solidFill>
              </a:defRPr>
            </a:lvl2pPr>
            <a:lvl3pPr marL="231707" indent="0">
              <a:buNone/>
              <a:tabLst/>
              <a:defRPr sz="2000">
                <a:solidFill>
                  <a:schemeClr val="bg1"/>
                </a:solidFill>
              </a:defRPr>
            </a:lvl3pPr>
            <a:lvl4pPr marL="460239" indent="0">
              <a:buNone/>
              <a:defRPr>
                <a:solidFill>
                  <a:schemeClr val="bg1"/>
                </a:solidFill>
              </a:defRPr>
            </a:lvl4pPr>
            <a:lvl5pPr marL="685598"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29550810"/>
      </p:ext>
    </p:extLst>
  </p:cSld>
  <p:clrMapOvr>
    <a:masterClrMapping/>
  </p:clrMapOvr>
  <p:transition>
    <p:fade/>
  </p:transition>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84514954"/>
      </p:ext>
    </p:extLst>
  </p:cSld>
  <p:clrMapOvr>
    <a:masterClrMapping/>
  </p:clrMapOvr>
  <p:transition>
    <p:fade/>
  </p:transition>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Emphasis Content">
    <p:spTree>
      <p:nvGrpSpPr>
        <p:cNvPr id="1" name=""/>
        <p:cNvGrpSpPr/>
        <p:nvPr/>
      </p:nvGrpSpPr>
      <p:grpSpPr>
        <a:xfrm>
          <a:off x="0" y="0"/>
          <a:ext cx="0" cy="0"/>
          <a:chOff x="0" y="0"/>
          <a:chExt cx="0" cy="0"/>
        </a:xfrm>
      </p:grpSpPr>
      <p:sp>
        <p:nvSpPr>
          <p:cNvPr id="5" name="Text Placeholder 3"/>
          <p:cNvSpPr>
            <a:spLocks noGrp="1"/>
          </p:cNvSpPr>
          <p:nvPr>
            <p:ph type="body" sz="quarter" idx="10"/>
          </p:nvPr>
        </p:nvSpPr>
        <p:spPr>
          <a:xfrm>
            <a:off x="274641" y="2124075"/>
            <a:ext cx="11887200" cy="1353136"/>
          </a:xfrm>
        </p:spPr>
        <p:txBody>
          <a:bodyPr wrap="square">
            <a:spAutoFit/>
          </a:bodyPr>
          <a:lstStyle>
            <a:lvl1pPr marL="0" indent="0">
              <a:spcBef>
                <a:spcPts val="1224"/>
              </a:spcBef>
              <a:buClr>
                <a:schemeClr val="tx1"/>
              </a:buClr>
              <a:buFont typeface="Wingdings" pitchFamily="2" charset="2"/>
              <a:buNone/>
              <a:defRPr sz="5400">
                <a:solidFill>
                  <a:schemeClr val="tx1"/>
                </a:solidFill>
              </a:defRPr>
            </a:lvl1pPr>
            <a:lvl2pPr marL="0" indent="0">
              <a:spcBef>
                <a:spcPts val="1080"/>
              </a:spcBef>
              <a:buNone/>
              <a:defRPr sz="2000">
                <a:solidFill>
                  <a:schemeClr val="tx1"/>
                </a:solidFill>
              </a:defRPr>
            </a:lvl2pPr>
            <a:lvl3pPr marL="231707" indent="0">
              <a:buNone/>
              <a:tabLst/>
              <a:defRPr sz="2000">
                <a:solidFill>
                  <a:schemeClr val="tx1"/>
                </a:solidFill>
              </a:defRPr>
            </a:lvl3pPr>
            <a:lvl4pPr marL="460239" indent="0">
              <a:buNone/>
              <a:defRPr>
                <a:solidFill>
                  <a:schemeClr val="tx1"/>
                </a:solidFill>
              </a:defRPr>
            </a:lvl4pPr>
            <a:lvl5pPr marL="685598" indent="0">
              <a:buNone/>
              <a:tabLst/>
              <a:defRPr>
                <a:solidFill>
                  <a:schemeClr val="tx1"/>
                </a:solidFill>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8809284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Emphasis Content One Tile">
    <p:spTree>
      <p:nvGrpSpPr>
        <p:cNvPr id="1" name=""/>
        <p:cNvGrpSpPr/>
        <p:nvPr/>
      </p:nvGrpSpPr>
      <p:grpSpPr>
        <a:xfrm>
          <a:off x="0" y="0"/>
          <a:ext cx="0" cy="0"/>
          <a:chOff x="0" y="0"/>
          <a:chExt cx="0" cy="0"/>
        </a:xfrm>
      </p:grpSpPr>
      <p:sp>
        <p:nvSpPr>
          <p:cNvPr id="4" name="Text Placeholder 3"/>
          <p:cNvSpPr>
            <a:spLocks noGrp="1"/>
          </p:cNvSpPr>
          <p:nvPr>
            <p:ph type="body" sz="quarter" idx="12"/>
          </p:nvPr>
        </p:nvSpPr>
        <p:spPr>
          <a:xfrm>
            <a:off x="8205661" y="2124075"/>
            <a:ext cx="3959352" cy="3657600"/>
          </a:xfrm>
          <a:solidFill>
            <a:schemeClr val="accent3"/>
          </a:solidFill>
        </p:spPr>
        <p:txBody>
          <a:bodyPr wrap="square" tIns="146304" bIns="146304">
            <a:noAutofit/>
          </a:bodyPr>
          <a:lstStyle>
            <a:lvl1pPr marL="0" indent="0">
              <a:spcBef>
                <a:spcPts val="1224"/>
              </a:spcBef>
              <a:buClr>
                <a:schemeClr val="tx1"/>
              </a:buClr>
              <a:buFont typeface="Wingdings" pitchFamily="2" charset="2"/>
              <a:buNone/>
              <a:defRPr sz="4000">
                <a:solidFill>
                  <a:schemeClr val="bg1"/>
                </a:solidFill>
              </a:defRPr>
            </a:lvl1pPr>
            <a:lvl2pPr marL="0" indent="0">
              <a:spcBef>
                <a:spcPts val="1080"/>
              </a:spcBef>
              <a:buNone/>
              <a:defRPr sz="2000">
                <a:solidFill>
                  <a:schemeClr val="bg1"/>
                </a:solidFill>
              </a:defRPr>
            </a:lvl2pPr>
            <a:lvl3pPr marL="231707" indent="0">
              <a:buNone/>
              <a:tabLst/>
              <a:defRPr sz="2000">
                <a:solidFill>
                  <a:schemeClr val="bg1"/>
                </a:solidFill>
              </a:defRPr>
            </a:lvl3pPr>
            <a:lvl4pPr marL="460239" indent="0">
              <a:buNone/>
              <a:defRPr>
                <a:solidFill>
                  <a:schemeClr val="bg1"/>
                </a:solidFill>
              </a:defRPr>
            </a:lvl4pPr>
            <a:lvl5pPr marL="685598"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0"/>
          </p:nvPr>
        </p:nvSpPr>
        <p:spPr>
          <a:xfrm>
            <a:off x="274641" y="2124075"/>
            <a:ext cx="7315200" cy="3048472"/>
          </a:xfrm>
        </p:spPr>
        <p:txBody>
          <a:bodyPr wrap="square">
            <a:spAutoFit/>
          </a:bodyPr>
          <a:lstStyle>
            <a:lvl1pPr marL="0" indent="0">
              <a:spcBef>
                <a:spcPts val="1224"/>
              </a:spcBef>
              <a:buClr>
                <a:schemeClr val="tx1"/>
              </a:buClr>
              <a:buFont typeface="Wingdings" pitchFamily="2" charset="2"/>
              <a:buNone/>
              <a:defRPr sz="5400">
                <a:solidFill>
                  <a:schemeClr val="tx1"/>
                </a:solidFill>
              </a:defRPr>
            </a:lvl1pPr>
            <a:lvl2pPr marL="0" indent="0">
              <a:spcBef>
                <a:spcPts val="1080"/>
              </a:spcBef>
              <a:buNone/>
              <a:defRPr sz="2000">
                <a:solidFill>
                  <a:schemeClr val="tx1"/>
                </a:solidFill>
              </a:defRPr>
            </a:lvl2pPr>
            <a:lvl3pPr marL="231707" indent="0">
              <a:buNone/>
              <a:tabLst/>
              <a:defRPr sz="2000">
                <a:solidFill>
                  <a:schemeClr val="tx1"/>
                </a:solidFill>
              </a:defRPr>
            </a:lvl3pPr>
            <a:lvl4pPr marL="460239" indent="0">
              <a:buNone/>
              <a:defRPr>
                <a:solidFill>
                  <a:schemeClr val="tx1"/>
                </a:solidFill>
              </a:defRPr>
            </a:lvl4pPr>
            <a:lvl5pPr marL="685598" indent="0">
              <a:buNone/>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1165805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Four Content Tile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2" y="1212849"/>
            <a:ext cx="5486399" cy="3048472"/>
          </a:xfrm>
        </p:spPr>
        <p:txBody>
          <a:bodyPr wrap="square">
            <a:spAutoFit/>
          </a:bodyPr>
          <a:lstStyle>
            <a:lvl1pPr marL="0" indent="0">
              <a:spcBef>
                <a:spcPts val="1224"/>
              </a:spcBef>
              <a:buClr>
                <a:schemeClr val="tx1"/>
              </a:buClr>
              <a:buFont typeface="Wingdings" pitchFamily="2" charset="2"/>
              <a:buNone/>
              <a:defRPr sz="5400">
                <a:solidFill>
                  <a:schemeClr val="accent2"/>
                </a:solidFill>
              </a:defRPr>
            </a:lvl1pPr>
            <a:lvl2pPr marL="0" indent="0">
              <a:spcBef>
                <a:spcPts val="1080"/>
              </a:spcBef>
              <a:buNone/>
              <a:defRPr sz="2000"/>
            </a:lvl2pPr>
            <a:lvl3pPr marL="231707" indent="0">
              <a:buNone/>
              <a:tabLst/>
              <a:defRPr sz="2000"/>
            </a:lvl3pPr>
            <a:lvl4pPr marL="460239" indent="0">
              <a:buNone/>
              <a:defRPr/>
            </a:lvl4pPr>
            <a:lvl5pPr marL="685598"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1"/>
          </p:nvPr>
        </p:nvSpPr>
        <p:spPr>
          <a:xfrm>
            <a:off x="6672263" y="1200150"/>
            <a:ext cx="2697480" cy="2697480"/>
          </a:xfrm>
          <a:solidFill>
            <a:srgbClr val="55C5E9"/>
          </a:solidFill>
        </p:spPr>
        <p:txBody>
          <a:bodyPr wrap="square" tIns="146304" bIns="146304">
            <a:noAutofit/>
          </a:bodyPr>
          <a:lstStyle>
            <a:lvl1pPr marL="0" indent="0">
              <a:spcBef>
                <a:spcPts val="1224"/>
              </a:spcBef>
              <a:buClr>
                <a:schemeClr val="tx1"/>
              </a:buClr>
              <a:buFont typeface="Wingdings" pitchFamily="2" charset="2"/>
              <a:buNone/>
              <a:defRPr sz="4000">
                <a:solidFill>
                  <a:schemeClr val="tx1"/>
                </a:solidFill>
              </a:defRPr>
            </a:lvl1pPr>
            <a:lvl2pPr marL="0" indent="0">
              <a:spcBef>
                <a:spcPts val="1080"/>
              </a:spcBef>
              <a:buNone/>
              <a:defRPr sz="2000">
                <a:solidFill>
                  <a:schemeClr val="tx1"/>
                </a:solidFill>
              </a:defRPr>
            </a:lvl2pPr>
            <a:lvl3pPr marL="231707" indent="0">
              <a:buNone/>
              <a:tabLst/>
              <a:defRPr sz="2000">
                <a:solidFill>
                  <a:schemeClr val="bg1"/>
                </a:solidFill>
              </a:defRPr>
            </a:lvl3pPr>
            <a:lvl4pPr marL="460239" indent="0">
              <a:buNone/>
              <a:defRPr>
                <a:solidFill>
                  <a:schemeClr val="bg1"/>
                </a:solidFill>
              </a:defRPr>
            </a:lvl4pPr>
            <a:lvl5pPr marL="685598" indent="0">
              <a:buNone/>
              <a:tabLst/>
              <a:defRPr>
                <a:solidFill>
                  <a:schemeClr val="bg1"/>
                </a:solidFill>
              </a:defRPr>
            </a:lvl5pPr>
          </a:lstStyle>
          <a:p>
            <a:pPr lvl="0"/>
            <a:r>
              <a:rPr lang="en-US" dirty="0"/>
              <a:t>Click to edit Master text styles</a:t>
            </a:r>
          </a:p>
          <a:p>
            <a:pPr lvl="1"/>
            <a:r>
              <a:rPr lang="en-US" dirty="0"/>
              <a:t>Second level</a:t>
            </a:r>
          </a:p>
        </p:txBody>
      </p:sp>
      <p:sp>
        <p:nvSpPr>
          <p:cNvPr id="7" name="Text Placeholder 3"/>
          <p:cNvSpPr>
            <a:spLocks noGrp="1"/>
          </p:cNvSpPr>
          <p:nvPr>
            <p:ph type="body" sz="quarter" idx="12"/>
          </p:nvPr>
        </p:nvSpPr>
        <p:spPr>
          <a:xfrm>
            <a:off x="9423400" y="1200150"/>
            <a:ext cx="2743200" cy="2697480"/>
          </a:xfrm>
          <a:solidFill>
            <a:schemeClr val="accent2"/>
          </a:solidFill>
        </p:spPr>
        <p:txBody>
          <a:bodyPr wrap="square" tIns="146304" bIns="146304">
            <a:noAutofit/>
          </a:bodyPr>
          <a:lstStyle>
            <a:lvl1pPr marL="0" indent="0">
              <a:spcBef>
                <a:spcPts val="1224"/>
              </a:spcBef>
              <a:buClr>
                <a:schemeClr val="tx1"/>
              </a:buClr>
              <a:buFont typeface="Wingdings" pitchFamily="2" charset="2"/>
              <a:buNone/>
              <a:defRPr sz="4000">
                <a:solidFill>
                  <a:schemeClr val="bg1"/>
                </a:solidFill>
              </a:defRPr>
            </a:lvl1pPr>
            <a:lvl2pPr marL="0" indent="0">
              <a:spcBef>
                <a:spcPts val="1080"/>
              </a:spcBef>
              <a:buNone/>
              <a:defRPr sz="2000">
                <a:solidFill>
                  <a:schemeClr val="bg1"/>
                </a:solidFill>
              </a:defRPr>
            </a:lvl2pPr>
            <a:lvl3pPr marL="231707" indent="0">
              <a:buNone/>
              <a:tabLst/>
              <a:defRPr sz="2000">
                <a:solidFill>
                  <a:schemeClr val="bg1"/>
                </a:solidFill>
              </a:defRPr>
            </a:lvl3pPr>
            <a:lvl4pPr marL="460239" indent="0">
              <a:buNone/>
              <a:defRPr>
                <a:solidFill>
                  <a:schemeClr val="bg1"/>
                </a:solidFill>
              </a:defRPr>
            </a:lvl4pPr>
            <a:lvl5pPr marL="685598" indent="0">
              <a:buNone/>
              <a:tabLst/>
              <a:defRPr>
                <a:solidFill>
                  <a:schemeClr val="bg1"/>
                </a:solidFill>
              </a:defRPr>
            </a:lvl5pPr>
          </a:lstStyle>
          <a:p>
            <a:pPr lvl="0"/>
            <a:r>
              <a:rPr lang="en-US" dirty="0"/>
              <a:t>Click to edit Master text styles</a:t>
            </a:r>
          </a:p>
          <a:p>
            <a:pPr lvl="1"/>
            <a:r>
              <a:rPr lang="en-US" dirty="0"/>
              <a:t>Second level</a:t>
            </a:r>
          </a:p>
        </p:txBody>
      </p:sp>
      <p:sp>
        <p:nvSpPr>
          <p:cNvPr id="8" name="Text Placeholder 3"/>
          <p:cNvSpPr>
            <a:spLocks noGrp="1"/>
          </p:cNvSpPr>
          <p:nvPr>
            <p:ph type="body" sz="quarter" idx="13"/>
          </p:nvPr>
        </p:nvSpPr>
        <p:spPr>
          <a:xfrm>
            <a:off x="6672263" y="3944938"/>
            <a:ext cx="2697480" cy="2743200"/>
          </a:xfr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4000">
                <a:solidFill>
                  <a:schemeClr val="bg1"/>
                </a:solidFill>
              </a:defRPr>
            </a:lvl1pPr>
            <a:lvl2pPr marL="0" indent="0">
              <a:spcBef>
                <a:spcPts val="1080"/>
              </a:spcBef>
              <a:buNone/>
              <a:defRPr sz="2000">
                <a:solidFill>
                  <a:schemeClr val="bg1"/>
                </a:solidFill>
              </a:defRPr>
            </a:lvl2pPr>
            <a:lvl3pPr marL="231707" indent="0">
              <a:buNone/>
              <a:tabLst/>
              <a:defRPr sz="2000">
                <a:solidFill>
                  <a:schemeClr val="bg1"/>
                </a:solidFill>
              </a:defRPr>
            </a:lvl3pPr>
            <a:lvl4pPr marL="460239" indent="0">
              <a:buNone/>
              <a:defRPr>
                <a:solidFill>
                  <a:schemeClr val="bg1"/>
                </a:solidFill>
              </a:defRPr>
            </a:lvl4pPr>
            <a:lvl5pPr marL="685598" indent="0">
              <a:buNone/>
              <a:tabLst/>
              <a:defRPr>
                <a:solidFill>
                  <a:schemeClr val="bg1"/>
                </a:solidFill>
              </a:defRPr>
            </a:lvl5pPr>
          </a:lstStyle>
          <a:p>
            <a:pPr lvl="0"/>
            <a:r>
              <a:rPr lang="en-US" dirty="0"/>
              <a:t>Click to edit Master text styles</a:t>
            </a:r>
          </a:p>
          <a:p>
            <a:pPr lvl="1"/>
            <a:r>
              <a:rPr lang="en-US" dirty="0"/>
              <a:t>Second level</a:t>
            </a:r>
          </a:p>
        </p:txBody>
      </p:sp>
      <p:sp>
        <p:nvSpPr>
          <p:cNvPr id="9" name="Text Placeholder 3"/>
          <p:cNvSpPr>
            <a:spLocks noGrp="1"/>
          </p:cNvSpPr>
          <p:nvPr>
            <p:ph type="body" sz="quarter" idx="14"/>
          </p:nvPr>
        </p:nvSpPr>
        <p:spPr>
          <a:xfrm>
            <a:off x="9423400" y="3944938"/>
            <a:ext cx="2743200" cy="2743200"/>
          </a:xfrm>
          <a:solidFill>
            <a:schemeClr val="accent5"/>
          </a:solidFill>
        </p:spPr>
        <p:txBody>
          <a:bodyPr wrap="square" tIns="146304" bIns="146304">
            <a:noAutofit/>
          </a:bodyPr>
          <a:lstStyle>
            <a:lvl1pPr marL="0" indent="0">
              <a:spcBef>
                <a:spcPts val="1224"/>
              </a:spcBef>
              <a:buClr>
                <a:schemeClr val="tx1"/>
              </a:buClr>
              <a:buFont typeface="Wingdings" pitchFamily="2" charset="2"/>
              <a:buNone/>
              <a:defRPr sz="4000">
                <a:solidFill>
                  <a:schemeClr val="bg1"/>
                </a:solidFill>
              </a:defRPr>
            </a:lvl1pPr>
            <a:lvl2pPr marL="0" indent="0">
              <a:spcBef>
                <a:spcPts val="1080"/>
              </a:spcBef>
              <a:buNone/>
              <a:defRPr sz="2000">
                <a:solidFill>
                  <a:schemeClr val="bg1"/>
                </a:solidFill>
              </a:defRPr>
            </a:lvl2pPr>
            <a:lvl3pPr marL="231707" indent="0">
              <a:buNone/>
              <a:tabLst/>
              <a:defRPr sz="2000">
                <a:solidFill>
                  <a:schemeClr val="bg1"/>
                </a:solidFill>
              </a:defRPr>
            </a:lvl3pPr>
            <a:lvl4pPr marL="460239" indent="0">
              <a:buNone/>
              <a:defRPr>
                <a:solidFill>
                  <a:schemeClr val="bg1"/>
                </a:solidFill>
              </a:defRPr>
            </a:lvl4pPr>
            <a:lvl5pPr marL="685598" indent="0">
              <a:buNone/>
              <a:tabLst/>
              <a:defRPr>
                <a:solidFill>
                  <a:schemeClr val="bg1"/>
                </a:solidFill>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2762672573"/>
      </p:ext>
    </p:extLst>
  </p:cSld>
  <p:clrMapOvr>
    <a:masterClrMapping/>
  </p:clrMapOvr>
  <p:transition>
    <p:fade/>
  </p:transition>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5"/>
            <a:ext cx="11887200" cy="1831975"/>
          </a:xfrm>
          <a:noFill/>
        </p:spPr>
        <p:txBody>
          <a:bodyPr tIns="91413" bIns="91413"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88983969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5"/>
            <a:ext cx="11887200" cy="1831975"/>
          </a:xfrm>
          <a:noFill/>
        </p:spPr>
        <p:txBody>
          <a:bodyPr tIns="91413" bIns="91413" anchor="t" anchorCtr="0"/>
          <a:lstStyle>
            <a:lvl1pPr>
              <a:defRPr sz="8800" spc="-100" baseline="0">
                <a:solidFill>
                  <a:schemeClr val="bg1"/>
                </a:solidFill>
              </a:defRPr>
            </a:lvl1pPr>
          </a:lstStyle>
          <a:p>
            <a:r>
              <a:rPr lang="en-US" dirty="0"/>
              <a:t>Section title</a:t>
            </a:r>
          </a:p>
        </p:txBody>
      </p:sp>
    </p:spTree>
    <p:extLst>
      <p:ext uri="{BB962C8B-B14F-4D97-AF65-F5344CB8AC3E}">
        <p14:creationId xmlns:p14="http://schemas.microsoft.com/office/powerpoint/2010/main" val="336141523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13095312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9892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Blank Accent Color 3">
    <p:spTree>
      <p:nvGrpSpPr>
        <p:cNvPr id="1" name=""/>
        <p:cNvGrpSpPr/>
        <p:nvPr/>
      </p:nvGrpSpPr>
      <p:grpSpPr>
        <a:xfrm>
          <a:off x="0" y="0"/>
          <a:ext cx="0" cy="0"/>
          <a:chOff x="0" y="0"/>
          <a:chExt cx="0" cy="0"/>
        </a:xfrm>
      </p:grpSpPr>
    </p:spTree>
    <p:extLst>
      <p:ext uri="{BB962C8B-B14F-4D97-AF65-F5344CB8AC3E}">
        <p14:creationId xmlns:p14="http://schemas.microsoft.com/office/powerpoint/2010/main" val="40181186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0238405"/>
      </p:ext>
    </p:extLst>
  </p:cSld>
  <p:clrMapOvr>
    <a:masterClrMapping/>
  </p:clrMapOvr>
  <p:transition>
    <p:fade/>
  </p:transition>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4"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7" tIns="46627" rIns="46627" bIns="46627" numCol="1" spcCol="0" rtlCol="0" fromWordArt="0" anchor="ctr" anchorCtr="0" forceAA="0" compatLnSpc="1">
            <a:prstTxWarp prst="textNoShape">
              <a:avLst/>
            </a:prstTxWarp>
            <a:noAutofit/>
          </a:bodyPr>
          <a:lstStyle/>
          <a:p>
            <a:pPr algn="ctr" defTabSz="932199"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41" y="1221160"/>
            <a:ext cx="11887199" cy="2022517"/>
          </a:xfrm>
        </p:spPr>
        <p:txBody>
          <a:bodyPr/>
          <a:lstStyle>
            <a:lvl1pPr marL="0" indent="0">
              <a:buNone/>
              <a:defRPr sz="3300">
                <a:gradFill>
                  <a:gsLst>
                    <a:gs pos="1250">
                      <a:srgbClr val="000000"/>
                    </a:gs>
                    <a:gs pos="100000">
                      <a:srgbClr val="000000"/>
                    </a:gs>
                  </a:gsLst>
                  <a:lin ang="5400000" scaled="0"/>
                </a:gradFill>
                <a:latin typeface="Segoe UI" pitchFamily="34" charset="0"/>
                <a:cs typeface="Segoe UI" pitchFamily="34" charset="0"/>
              </a:defRPr>
            </a:lvl1pPr>
            <a:lvl2pPr marL="346451" indent="0">
              <a:buNone/>
              <a:defRPr>
                <a:gradFill>
                  <a:gsLst>
                    <a:gs pos="1250">
                      <a:srgbClr val="000000"/>
                    </a:gs>
                    <a:gs pos="100000">
                      <a:srgbClr val="000000"/>
                    </a:gs>
                  </a:gsLst>
                  <a:lin ang="5400000" scaled="0"/>
                </a:gradFill>
                <a:latin typeface="Segoe UI" pitchFamily="34" charset="0"/>
                <a:cs typeface="Segoe UI" pitchFamily="34" charset="0"/>
              </a:defRPr>
            </a:lvl2pPr>
            <a:lvl3pPr marL="584436" indent="0">
              <a:buNone/>
              <a:defRPr>
                <a:gradFill>
                  <a:gsLst>
                    <a:gs pos="1250">
                      <a:srgbClr val="000000"/>
                    </a:gs>
                    <a:gs pos="100000">
                      <a:srgbClr val="000000"/>
                    </a:gs>
                  </a:gsLst>
                  <a:lin ang="5400000" scaled="0"/>
                </a:gradFill>
                <a:latin typeface="Segoe UI" pitchFamily="34" charset="0"/>
                <a:cs typeface="Segoe UI" pitchFamily="34" charset="0"/>
              </a:defRPr>
            </a:lvl3pPr>
            <a:lvl4pPr marL="814324" indent="0">
              <a:buNone/>
              <a:defRPr>
                <a:gradFill>
                  <a:gsLst>
                    <a:gs pos="1250">
                      <a:srgbClr val="000000"/>
                    </a:gs>
                    <a:gs pos="100000">
                      <a:srgbClr val="000000"/>
                    </a:gs>
                  </a:gsLst>
                  <a:lin ang="5400000" scaled="0"/>
                </a:gradFill>
                <a:latin typeface="Segoe UI" pitchFamily="34" charset="0"/>
                <a:cs typeface="Segoe UI" pitchFamily="34" charset="0"/>
              </a:defRPr>
            </a:lvl4pPr>
            <a:lvl5pPr marL="1050688"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11505781"/>
      </p:ext>
    </p:extLst>
  </p:cSld>
  <p:clrMapOvr>
    <a:masterClrMapping/>
  </p:clrMapOvr>
  <p:transition>
    <p:fade/>
  </p:transition>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2"/>
            <a:ext cx="11887200" cy="2443746"/>
          </a:xfrm>
          <a:prstGeom prst="rect">
            <a:avLst/>
          </a:prstGeom>
        </p:spPr>
        <p:txBody>
          <a:bodyPr/>
          <a:lstStyle>
            <a:lvl1pPr marL="290428" indent="-290428">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33" indent="-280905">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759" indent="-290428">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292" indent="-228533">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826" indent="-228533">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12" tIns="77705" rIns="155412" bIns="77705"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21659411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6.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82" y="1"/>
            <a:ext cx="12434710" cy="6994524"/>
          </a:xfrm>
          <a:prstGeom prst="rect">
            <a:avLst/>
          </a:prstGeom>
        </p:spPr>
      </p:pic>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a:t>Presentation title</a:t>
            </a:r>
          </a:p>
        </p:txBody>
      </p:sp>
      <p:pic>
        <p:nvPicPr>
          <p:cNvPr id="4" name="Pictur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274702" y="307621"/>
            <a:ext cx="1849602" cy="394827"/>
          </a:xfrm>
          <a:prstGeom prst="rect">
            <a:avLst/>
          </a:prstGeom>
          <a:noFill/>
          <a:ln>
            <a:noFill/>
          </a:ln>
        </p:spPr>
      </p:pic>
    </p:spTree>
    <p:extLst>
      <p:ext uri="{BB962C8B-B14F-4D97-AF65-F5344CB8AC3E}">
        <p14:creationId xmlns:p14="http://schemas.microsoft.com/office/powerpoint/2010/main" val="383766204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4" orient="horz" pos="4406">
          <p15:clr>
            <a:srgbClr val="C35EA4"/>
          </p15:clr>
        </p15:guide>
      </p15:sldGuideLst>
    </p:ext>
  </p:extLst>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Walkin No tile">
    <p:bg>
      <p:bgRef idx="1001">
        <a:schemeClr val="bg2"/>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932555" y="-318"/>
            <a:ext cx="8503920" cy="6995160"/>
          </a:xfrm>
          <a:prstGeom prst="rect">
            <a:avLst/>
          </a:prstGeom>
        </p:spPr>
      </p:pic>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gray">
          <a:xfrm>
            <a:off x="0" y="0"/>
            <a:ext cx="3932238" cy="6994525"/>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TextBox 9"/>
          <p:cNvSpPr txBox="1"/>
          <p:nvPr userDrawn="1"/>
        </p:nvSpPr>
        <p:spPr bwMode="gray">
          <a:xfrm>
            <a:off x="479322" y="4900107"/>
            <a:ext cx="3102368" cy="738664"/>
          </a:xfrm>
          <a:prstGeom prst="rect">
            <a:avLst/>
          </a:prstGeom>
          <a:noFill/>
        </p:spPr>
        <p:txBody>
          <a:bodyPr wrap="square" lIns="0" tIns="146304" rIns="182880" bIns="146304" rtlCol="0">
            <a:spAutoFit/>
          </a:bodyPr>
          <a:lstStyle/>
          <a:p>
            <a:pPr>
              <a:lnSpc>
                <a:spcPct val="90000"/>
              </a:lnSpc>
              <a:spcAft>
                <a:spcPts val="600"/>
              </a:spcAft>
            </a:pPr>
            <a:r>
              <a:rPr lang="en-US" sz="3200" dirty="0">
                <a:gradFill>
                  <a:gsLst>
                    <a:gs pos="0">
                      <a:srgbClr val="FFFFFF"/>
                    </a:gs>
                    <a:gs pos="100000">
                      <a:srgbClr val="FFFFFF"/>
                    </a:gs>
                  </a:gsLst>
                  <a:lin ang="5400000" scaled="1"/>
                </a:gradFill>
                <a:latin typeface="Segoe UI Light"/>
              </a:rPr>
              <a:t>27–30 July 2015</a:t>
            </a: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479322" y="491661"/>
            <a:ext cx="2804166" cy="4127000"/>
          </a:xfrm>
          <a:prstGeom prst="rect">
            <a:avLst/>
          </a:prstGeom>
        </p:spPr>
      </p:pic>
      <p:pic>
        <p:nvPicPr>
          <p:cNvPr id="13" name="Picture 1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gray">
          <a:xfrm>
            <a:off x="463938" y="6238523"/>
            <a:ext cx="1273629" cy="274320"/>
          </a:xfrm>
          <a:prstGeom prst="rect">
            <a:avLst/>
          </a:prstGeom>
        </p:spPr>
      </p:pic>
    </p:spTree>
    <p:extLst>
      <p:ext uri="{BB962C8B-B14F-4D97-AF65-F5344CB8AC3E}">
        <p14:creationId xmlns:p14="http://schemas.microsoft.com/office/powerpoint/2010/main" val="2162301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1_Title Slide Photo_Option">
    <p:bg>
      <p:bgRef idx="1001">
        <a:schemeClr val="bg2"/>
      </p:bgRef>
    </p:bg>
    <p:spTree>
      <p:nvGrpSpPr>
        <p:cNvPr id="1" name=""/>
        <p:cNvGrpSpPr/>
        <p:nvPr/>
      </p:nvGrpSpPr>
      <p:grpSpPr>
        <a:xfrm>
          <a:off x="0" y="0"/>
          <a:ext cx="0" cy="0"/>
          <a:chOff x="0" y="0"/>
          <a:chExt cx="0" cy="0"/>
        </a:xfrm>
      </p:grpSpPr>
      <p:pic>
        <p:nvPicPr>
          <p:cNvPr id="17" name="Picture 1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17" y="-318"/>
            <a:ext cx="12435840" cy="6995160"/>
          </a:xfrm>
          <a:prstGeom prst="rect">
            <a:avLst/>
          </a:prstGeom>
        </p:spPr>
      </p:pic>
      <p:sp>
        <p:nvSpPr>
          <p:cNvPr id="12" name="Rectangle 11"/>
          <p:cNvSpPr/>
          <p:nvPr userDrawn="1"/>
        </p:nvSpPr>
        <p:spPr bwMode="auto">
          <a:xfrm>
            <a:off x="0" y="0"/>
            <a:ext cx="12436475" cy="6994525"/>
          </a:xfrm>
          <a:prstGeom prst="rect">
            <a:avLst/>
          </a:prstGeom>
          <a:gradFill flip="none" rotWithShape="1">
            <a:gsLst>
              <a:gs pos="0">
                <a:srgbClr val="000000">
                  <a:alpha val="60000"/>
                </a:srgbClr>
              </a:gs>
              <a:gs pos="18000">
                <a:srgbClr val="000000">
                  <a:alpha val="25000"/>
                </a:srgbClr>
              </a:gs>
              <a:gs pos="43000">
                <a:srgbClr val="000000">
                  <a:alpha val="0"/>
                </a:srgbClr>
              </a:gs>
            </a:gsLst>
            <a:lin ang="270000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13" name="Rectangle 12"/>
          <p:cNvSpPr/>
          <p:nvPr userDrawn="1"/>
        </p:nvSpPr>
        <p:spPr bwMode="gray">
          <a:xfrm>
            <a:off x="274702" y="1211263"/>
            <a:ext cx="7315200" cy="4571986"/>
          </a:xfrm>
          <a:prstGeom prst="rect">
            <a:avLst/>
          </a:prstGeom>
          <a:solidFill>
            <a:schemeClr val="accent1">
              <a:alpha val="9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gray">
          <a:xfrm>
            <a:off x="274702" y="1211249"/>
            <a:ext cx="7315200" cy="2736729"/>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gray">
          <a:xfrm>
            <a:off x="273050" y="3954463"/>
            <a:ext cx="7316852"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sp>
        <p:nvSpPr>
          <p:cNvPr id="15" name="Text Placeholder 14"/>
          <p:cNvSpPr>
            <a:spLocks noGrp="1"/>
          </p:cNvSpPr>
          <p:nvPr>
            <p:ph type="body" sz="quarter" idx="15" hasCustomPrompt="1"/>
          </p:nvPr>
        </p:nvSpPr>
        <p:spPr>
          <a:xfrm>
            <a:off x="273050" y="296863"/>
            <a:ext cx="3659188" cy="572464"/>
          </a:xfrm>
        </p:spPr>
        <p:txBody>
          <a:bodyPr lIns="182880" tIns="146304" rIns="182880" bIns="146304"/>
          <a:lstStyle>
            <a:lvl1pPr marL="0" indent="0">
              <a:buNone/>
              <a:defRPr sz="2000">
                <a:gradFill>
                  <a:gsLst>
                    <a:gs pos="20354">
                      <a:srgbClr val="FFFFFF"/>
                    </a:gs>
                    <a:gs pos="58000">
                      <a:srgbClr val="FFFFFF"/>
                    </a:gs>
                  </a:gsLst>
                  <a:lin ang="5400000" scaled="0"/>
                </a:gradFill>
                <a:latin typeface="+mn-lt"/>
              </a:defRPr>
            </a:lvl1pPr>
          </a:lstStyle>
          <a:p>
            <a:pPr lvl="0"/>
            <a:r>
              <a:rPr lang="en-US" dirty="0"/>
              <a:t>Session Code</a:t>
            </a:r>
          </a:p>
        </p:txBody>
      </p:sp>
      <p:pic>
        <p:nvPicPr>
          <p:cNvPr id="16" name="Picture 1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10705646" y="479425"/>
            <a:ext cx="1273629" cy="274320"/>
          </a:xfrm>
          <a:prstGeom prst="rect">
            <a:avLst/>
          </a:prstGeom>
        </p:spPr>
      </p:pic>
    </p:spTree>
    <p:extLst>
      <p:ext uri="{BB962C8B-B14F-4D97-AF65-F5344CB8AC3E}">
        <p14:creationId xmlns:p14="http://schemas.microsoft.com/office/powerpoint/2010/main" val="12622457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Title Slide Light">
    <p:bg bwMode="gray">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stretch>
            <a:fillRect/>
          </a:stretch>
        </p:blipFill>
        <p:spPr>
          <a:xfrm>
            <a:off x="457580" y="6243237"/>
            <a:ext cx="1280160" cy="274492"/>
          </a:xfrm>
          <a:prstGeom prst="rect">
            <a:avLst/>
          </a:prstGeom>
        </p:spPr>
      </p:pic>
      <p:sp>
        <p:nvSpPr>
          <p:cNvPr id="7" name="Text Placeholder 14"/>
          <p:cNvSpPr>
            <a:spLocks noGrp="1"/>
          </p:cNvSpPr>
          <p:nvPr>
            <p:ph type="body" sz="quarter" idx="15" hasCustomPrompt="1"/>
          </p:nvPr>
        </p:nvSpPr>
        <p:spPr>
          <a:xfrm>
            <a:off x="273050" y="296863"/>
            <a:ext cx="3659188" cy="572464"/>
          </a:xfrm>
        </p:spPr>
        <p:txBody>
          <a:bodyPr lIns="182880" tIns="146304" rIns="182880" bIns="146304"/>
          <a:lstStyle>
            <a:lvl1pPr marL="0" indent="0">
              <a:buNone/>
              <a:defRPr sz="2000">
                <a:gradFill>
                  <a:gsLst>
                    <a:gs pos="0">
                      <a:schemeClr val="tx1"/>
                    </a:gs>
                    <a:gs pos="100000">
                      <a:schemeClr val="tx1"/>
                    </a:gs>
                  </a:gsLst>
                  <a:lin ang="5400000" scaled="0"/>
                </a:gradFill>
                <a:latin typeface="+mn-lt"/>
              </a:defRPr>
            </a:lvl1pPr>
          </a:lstStyle>
          <a:p>
            <a:pPr lvl="0"/>
            <a:r>
              <a:rPr lang="en-US" dirty="0"/>
              <a:t>Session Code</a:t>
            </a:r>
          </a:p>
        </p:txBody>
      </p:sp>
    </p:spTree>
    <p:extLst>
      <p:ext uri="{BB962C8B-B14F-4D97-AF65-F5344CB8AC3E}">
        <p14:creationId xmlns:p14="http://schemas.microsoft.com/office/powerpoint/2010/main" val="395968595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Font typeface="Arial" panose="020B0604020202020204" pitchFamily="34" charset="0"/>
              <a:buNone/>
              <a:defRPr lang="en-US" sz="3600" kern="1200" dirty="0" smtClean="0">
                <a:gradFill>
                  <a:gsLst>
                    <a:gs pos="1299">
                      <a:schemeClr val="tx1"/>
                    </a:gs>
                    <a:gs pos="100000">
                      <a:schemeClr val="tx1"/>
                    </a:gs>
                  </a:gsLst>
                  <a:lin ang="5400000" scaled="0"/>
                </a:gradFill>
                <a:latin typeface="+mj-lt"/>
                <a:ea typeface="+mn-ea"/>
                <a:cs typeface="+mn-cs"/>
              </a:defRPr>
            </a:lvl1pPr>
          </a:lstStyle>
          <a:p>
            <a:pPr marL="0" lvl="0" indent="0" algn="l" defTabSz="914166" rtl="0" eaLnBrk="1" latinLnBrk="0" hangingPunct="1">
              <a:spcBef>
                <a:spcPct val="20000"/>
              </a:spcBef>
            </a:pPr>
            <a:r>
              <a:rPr lang="en-US"/>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a:t>Click to edit Master title style</a:t>
            </a:r>
            <a:endParaRPr lang="en-US" dirty="0"/>
          </a:p>
        </p:txBody>
      </p:sp>
    </p:spTree>
    <p:extLst>
      <p:ext uri="{BB962C8B-B14F-4D97-AF65-F5344CB8AC3E}">
        <p14:creationId xmlns:p14="http://schemas.microsoft.com/office/powerpoint/2010/main" val="2129218454"/>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Title Slide Dark">
    <p:bg bwMode="gray">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gray">
          <a:xfrm>
            <a:off x="274702" y="2125678"/>
            <a:ext cx="91439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bwMode="gray">
          <a:xfrm>
            <a:off x="274701" y="3955786"/>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gray">
          <a:xfrm>
            <a:off x="463938" y="6238523"/>
            <a:ext cx="1273629" cy="274320"/>
          </a:xfrm>
          <a:prstGeom prst="rect">
            <a:avLst/>
          </a:prstGeom>
        </p:spPr>
      </p:pic>
      <p:sp>
        <p:nvSpPr>
          <p:cNvPr id="6" name="Text Placeholder 14"/>
          <p:cNvSpPr>
            <a:spLocks noGrp="1"/>
          </p:cNvSpPr>
          <p:nvPr>
            <p:ph type="body" sz="quarter" idx="15" hasCustomPrompt="1"/>
          </p:nvPr>
        </p:nvSpPr>
        <p:spPr>
          <a:xfrm>
            <a:off x="273050" y="296863"/>
            <a:ext cx="3659188" cy="572464"/>
          </a:xfrm>
        </p:spPr>
        <p:txBody>
          <a:bodyPr lIns="182880" tIns="146304" rIns="182880" bIns="146304"/>
          <a:lstStyle>
            <a:lvl1pPr marL="0" indent="0">
              <a:buNone/>
              <a:defRPr sz="2000">
                <a:gradFill>
                  <a:gsLst>
                    <a:gs pos="0">
                      <a:schemeClr val="tx1"/>
                    </a:gs>
                    <a:gs pos="100000">
                      <a:schemeClr val="tx1"/>
                    </a:gs>
                  </a:gsLst>
                  <a:lin ang="5400000" scaled="0"/>
                </a:gradFill>
                <a:latin typeface="+mn-lt"/>
              </a:defRPr>
            </a:lvl1pPr>
          </a:lstStyle>
          <a:p>
            <a:pPr lvl="0"/>
            <a:r>
              <a:rPr lang="en-US" dirty="0"/>
              <a:t>Session Code</a:t>
            </a:r>
          </a:p>
        </p:txBody>
      </p:sp>
    </p:spTree>
    <p:extLst>
      <p:ext uri="{BB962C8B-B14F-4D97-AF65-F5344CB8AC3E}">
        <p14:creationId xmlns:p14="http://schemas.microsoft.com/office/powerpoint/2010/main" val="2453320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0652238"/>
      </p:ext>
    </p:extLst>
  </p:cSld>
  <p:clrMapOvr>
    <a:masterClrMapping/>
  </p:clrMapOvr>
  <p:transition>
    <p:fade/>
  </p:transition>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95758645"/>
      </p:ext>
    </p:extLst>
  </p:cSld>
  <p:clrMapOvr>
    <a:masterClrMapping/>
  </p:clrMapOvr>
  <p:transition>
    <p:fade/>
  </p:transition>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47799377"/>
      </p:ext>
    </p:extLst>
  </p:cSld>
  <p:clrMapOvr>
    <a:masterClrMapping/>
  </p:clrMapOvr>
  <p:transition>
    <p:fade/>
  </p:transition>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54113887"/>
      </p:ext>
    </p:extLst>
  </p:cSld>
  <p:clrMapOvr>
    <a:masterClrMapping/>
  </p:clrMapOvr>
  <p:transition>
    <p:fade/>
  </p:transition>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75658757"/>
      </p:ext>
    </p:extLst>
  </p:cSld>
  <p:clrMapOvr>
    <a:masterClrMapping/>
  </p:clrMapOvr>
  <p:transition>
    <p:fade/>
  </p:transition>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15852748"/>
      </p:ext>
    </p:extLst>
  </p:cSld>
  <p:clrMapOvr>
    <a:masterClrMapping/>
  </p:clrMapOvr>
  <p:transition>
    <p:fade/>
  </p:transition>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20671104"/>
      </p:ext>
    </p:extLst>
  </p:cSld>
  <p:clrMapOvr>
    <a:masterClrMapping/>
  </p:clrMapOvr>
  <p:transition>
    <p:fade/>
  </p:transition>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79448003"/>
      </p:ext>
    </p:extLst>
  </p:cSld>
  <p:clrMapOvr>
    <a:masterClrMapping/>
  </p:clrMapOvr>
  <p:transition>
    <p:fade/>
  </p:transition>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26066572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Light">
    <p:bg bwMode="gray">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stretch>
            <a:fillRect/>
          </a:stretch>
        </p:blipFill>
        <p:spPr>
          <a:xfrm>
            <a:off x="457580" y="6243237"/>
            <a:ext cx="1280160" cy="274492"/>
          </a:xfrm>
          <a:prstGeom prst="rect">
            <a:avLst/>
          </a:prstGeom>
        </p:spPr>
      </p:pic>
      <p:sp>
        <p:nvSpPr>
          <p:cNvPr id="7" name="Text Placeholder 14"/>
          <p:cNvSpPr>
            <a:spLocks noGrp="1"/>
          </p:cNvSpPr>
          <p:nvPr>
            <p:ph type="body" sz="quarter" idx="15" hasCustomPrompt="1"/>
          </p:nvPr>
        </p:nvSpPr>
        <p:spPr>
          <a:xfrm>
            <a:off x="273050" y="296863"/>
            <a:ext cx="3659188" cy="572464"/>
          </a:xfrm>
        </p:spPr>
        <p:txBody>
          <a:bodyPr lIns="182880" tIns="146304" rIns="182880" bIns="146304"/>
          <a:lstStyle>
            <a:lvl1pPr marL="0" indent="0">
              <a:buNone/>
              <a:defRPr sz="2000">
                <a:gradFill>
                  <a:gsLst>
                    <a:gs pos="0">
                      <a:schemeClr val="tx1"/>
                    </a:gs>
                    <a:gs pos="100000">
                      <a:schemeClr val="tx1"/>
                    </a:gs>
                  </a:gsLst>
                  <a:lin ang="5400000" scaled="0"/>
                </a:gradFill>
                <a:latin typeface="+mn-lt"/>
              </a:defRPr>
            </a:lvl1pPr>
          </a:lstStyle>
          <a:p>
            <a:pPr lvl="0"/>
            <a:r>
              <a:rPr lang="en-US" dirty="0"/>
              <a:t>Session Code</a:t>
            </a:r>
          </a:p>
        </p:txBody>
      </p:sp>
    </p:spTree>
    <p:extLst>
      <p:ext uri="{BB962C8B-B14F-4D97-AF65-F5344CB8AC3E}">
        <p14:creationId xmlns:p14="http://schemas.microsoft.com/office/powerpoint/2010/main" val="25882318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Walkin No tile">
    <p:bg>
      <p:bgRef idx="1001">
        <a:schemeClr val="bg2"/>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932555" y="-318"/>
            <a:ext cx="8503920" cy="6995160"/>
          </a:xfrm>
          <a:prstGeom prst="rect">
            <a:avLst/>
          </a:prstGeom>
        </p:spPr>
      </p:pic>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gray">
          <a:xfrm>
            <a:off x="0" y="0"/>
            <a:ext cx="3932238" cy="6994525"/>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TextBox 9"/>
          <p:cNvSpPr txBox="1"/>
          <p:nvPr userDrawn="1"/>
        </p:nvSpPr>
        <p:spPr bwMode="gray">
          <a:xfrm>
            <a:off x="479322" y="4900107"/>
            <a:ext cx="3102368" cy="738664"/>
          </a:xfrm>
          <a:prstGeom prst="rect">
            <a:avLst/>
          </a:prstGeom>
          <a:noFill/>
        </p:spPr>
        <p:txBody>
          <a:bodyPr wrap="square" lIns="0" tIns="146304" rIns="182880" bIns="146304" rtlCol="0">
            <a:spAutoFit/>
          </a:bodyPr>
          <a:lstStyle/>
          <a:p>
            <a:pPr>
              <a:lnSpc>
                <a:spcPct val="90000"/>
              </a:lnSpc>
              <a:spcAft>
                <a:spcPts val="600"/>
              </a:spcAft>
            </a:pPr>
            <a:r>
              <a:rPr lang="en-US" sz="3200" dirty="0">
                <a:gradFill>
                  <a:gsLst>
                    <a:gs pos="0">
                      <a:srgbClr val="FFFFFF"/>
                    </a:gs>
                    <a:gs pos="100000">
                      <a:srgbClr val="FFFFFF"/>
                    </a:gs>
                  </a:gsLst>
                  <a:lin ang="5400000" scaled="1"/>
                </a:gradFill>
                <a:latin typeface="Segoe UI Light"/>
              </a:rPr>
              <a:t>27–30 July 2015</a:t>
            </a: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479322" y="491661"/>
            <a:ext cx="2804166" cy="4127000"/>
          </a:xfrm>
          <a:prstGeom prst="rect">
            <a:avLst/>
          </a:prstGeom>
        </p:spPr>
      </p:pic>
      <p:pic>
        <p:nvPicPr>
          <p:cNvPr id="13" name="Picture 1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gray">
          <a:xfrm>
            <a:off x="463938" y="6238523"/>
            <a:ext cx="1273629" cy="274320"/>
          </a:xfrm>
          <a:prstGeom prst="rect">
            <a:avLst/>
          </a:prstGeom>
        </p:spPr>
      </p:pic>
    </p:spTree>
    <p:extLst>
      <p:ext uri="{BB962C8B-B14F-4D97-AF65-F5344CB8AC3E}">
        <p14:creationId xmlns:p14="http://schemas.microsoft.com/office/powerpoint/2010/main" val="990089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9748052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9244625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753161553"/>
      </p:ext>
    </p:extLst>
  </p:cSld>
  <p:clrMapOvr>
    <a:masterClrMapping/>
  </p:clrMapOvr>
  <p:transition>
    <p:fade/>
  </p:transition>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2383895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62951839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4763714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110961858"/>
      </p:ext>
    </p:extLst>
  </p:cSld>
  <p:clrMapOvr>
    <a:masterClrMapping/>
  </p:clrMapOvr>
  <p:transition>
    <p:fade/>
  </p:transition>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08701511"/>
      </p:ext>
    </p:extLst>
  </p:cSld>
  <p:clrMapOvr>
    <a:masterClrMapping/>
  </p:clrMapOvr>
  <p:transition>
    <p:fade/>
  </p:transition>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171721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2121177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Title Slide Photo_Option">
    <p:bg>
      <p:bgRef idx="1001">
        <a:schemeClr val="bg2"/>
      </p:bgRef>
    </p:bg>
    <p:spTree>
      <p:nvGrpSpPr>
        <p:cNvPr id="1" name=""/>
        <p:cNvGrpSpPr/>
        <p:nvPr/>
      </p:nvGrpSpPr>
      <p:grpSpPr>
        <a:xfrm>
          <a:off x="0" y="0"/>
          <a:ext cx="0" cy="0"/>
          <a:chOff x="0" y="0"/>
          <a:chExt cx="0" cy="0"/>
        </a:xfrm>
      </p:grpSpPr>
      <p:pic>
        <p:nvPicPr>
          <p:cNvPr id="17" name="Picture 1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17" y="-318"/>
            <a:ext cx="12435840" cy="6995160"/>
          </a:xfrm>
          <a:prstGeom prst="rect">
            <a:avLst/>
          </a:prstGeom>
        </p:spPr>
      </p:pic>
      <p:sp>
        <p:nvSpPr>
          <p:cNvPr id="12" name="Rectangle 11"/>
          <p:cNvSpPr/>
          <p:nvPr userDrawn="1"/>
        </p:nvSpPr>
        <p:spPr bwMode="auto">
          <a:xfrm>
            <a:off x="0" y="0"/>
            <a:ext cx="12436475" cy="6994525"/>
          </a:xfrm>
          <a:prstGeom prst="rect">
            <a:avLst/>
          </a:prstGeom>
          <a:gradFill flip="none" rotWithShape="1">
            <a:gsLst>
              <a:gs pos="0">
                <a:srgbClr val="000000">
                  <a:alpha val="60000"/>
                </a:srgbClr>
              </a:gs>
              <a:gs pos="18000">
                <a:srgbClr val="000000">
                  <a:alpha val="25000"/>
                </a:srgbClr>
              </a:gs>
              <a:gs pos="43000">
                <a:srgbClr val="000000">
                  <a:alpha val="0"/>
                </a:srgbClr>
              </a:gs>
            </a:gsLst>
            <a:lin ang="270000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13" name="Rectangle 12"/>
          <p:cNvSpPr/>
          <p:nvPr userDrawn="1"/>
        </p:nvSpPr>
        <p:spPr bwMode="gray">
          <a:xfrm>
            <a:off x="274702" y="1211263"/>
            <a:ext cx="7315200" cy="4571986"/>
          </a:xfrm>
          <a:prstGeom prst="rect">
            <a:avLst/>
          </a:prstGeom>
          <a:solidFill>
            <a:schemeClr val="accent1">
              <a:alpha val="9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gray">
          <a:xfrm>
            <a:off x="274702" y="1211249"/>
            <a:ext cx="7315200" cy="2736729"/>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gray">
          <a:xfrm>
            <a:off x="273050" y="3954463"/>
            <a:ext cx="7316852"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sp>
        <p:nvSpPr>
          <p:cNvPr id="15" name="Text Placeholder 14"/>
          <p:cNvSpPr>
            <a:spLocks noGrp="1"/>
          </p:cNvSpPr>
          <p:nvPr>
            <p:ph type="body" sz="quarter" idx="15" hasCustomPrompt="1"/>
          </p:nvPr>
        </p:nvSpPr>
        <p:spPr>
          <a:xfrm>
            <a:off x="273050" y="296863"/>
            <a:ext cx="3659188" cy="572464"/>
          </a:xfrm>
        </p:spPr>
        <p:txBody>
          <a:bodyPr lIns="182880" tIns="146304" rIns="182880" bIns="146304"/>
          <a:lstStyle>
            <a:lvl1pPr marL="0" indent="0">
              <a:buNone/>
              <a:defRPr sz="2000">
                <a:gradFill>
                  <a:gsLst>
                    <a:gs pos="20354">
                      <a:srgbClr val="FFFFFF"/>
                    </a:gs>
                    <a:gs pos="58000">
                      <a:srgbClr val="FFFFFF"/>
                    </a:gs>
                  </a:gsLst>
                  <a:lin ang="5400000" scaled="0"/>
                </a:gradFill>
                <a:latin typeface="+mn-lt"/>
              </a:defRPr>
            </a:lvl1pPr>
          </a:lstStyle>
          <a:p>
            <a:pPr lvl="0"/>
            <a:r>
              <a:rPr lang="en-US" dirty="0"/>
              <a:t>Session Code</a:t>
            </a:r>
          </a:p>
        </p:txBody>
      </p:sp>
      <p:pic>
        <p:nvPicPr>
          <p:cNvPr id="16" name="Picture 1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10705646" y="479425"/>
            <a:ext cx="1273629" cy="274320"/>
          </a:xfrm>
          <a:prstGeom prst="rect">
            <a:avLst/>
          </a:prstGeom>
        </p:spPr>
      </p:pic>
    </p:spTree>
    <p:extLst>
      <p:ext uri="{BB962C8B-B14F-4D97-AF65-F5344CB8AC3E}">
        <p14:creationId xmlns:p14="http://schemas.microsoft.com/office/powerpoint/2010/main" val="33802969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5983909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22378629"/>
      </p:ext>
    </p:extLst>
  </p:cSld>
  <p:clrMapOvr>
    <a:masterClrMapping/>
  </p:clrMapOvr>
  <p:transition>
    <p:fade/>
  </p:transition>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stretch>
            <a:fillRect/>
          </a:stretch>
        </p:blipFill>
        <p:spPr>
          <a:xfrm>
            <a:off x="459230" y="3145040"/>
            <a:ext cx="3291840" cy="705834"/>
          </a:xfrm>
          <a:prstGeom prst="rect">
            <a:avLst/>
          </a:prstGeom>
        </p:spPr>
      </p:pic>
      <p:pic>
        <p:nvPicPr>
          <p:cNvPr id="4" name="Picture 3"/>
          <p:cNvPicPr>
            <a:picLocks noChangeAspect="1"/>
          </p:cNvPicPr>
          <p:nvPr userDrawn="1"/>
        </p:nvPicPr>
        <p:blipFill>
          <a:blip r:embed="rId2"/>
          <a:stretch>
            <a:fillRect/>
          </a:stretch>
        </p:blipFill>
        <p:spPr>
          <a:xfrm>
            <a:off x="459230" y="3145040"/>
            <a:ext cx="3291840" cy="705834"/>
          </a:xfrm>
          <a:prstGeom prst="rect">
            <a:avLst/>
          </a:prstGeom>
        </p:spPr>
      </p:pic>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rgbClr val="505050"/>
                    </a:gs>
                    <a:gs pos="100000">
                      <a:srgbClr val="505050"/>
                    </a:gs>
                  </a:gsLst>
                  <a:lin ang="5400000" scaled="0"/>
                </a:gradFill>
                <a:cs typeface="Segoe UI" pitchFamily="34" charset="0"/>
              </a:rPr>
              <a:t>© 2015 Microsoft Corporation. All rights reserved. </a:t>
            </a:r>
          </a:p>
        </p:txBody>
      </p:sp>
    </p:spTree>
    <p:extLst>
      <p:ext uri="{BB962C8B-B14F-4D97-AF65-F5344CB8AC3E}">
        <p14:creationId xmlns:p14="http://schemas.microsoft.com/office/powerpoint/2010/main" val="245405365"/>
      </p:ext>
    </p:extLst>
  </p:cSld>
  <p:clrMapOvr>
    <a:masterClrMapping/>
  </p:clrMapOvr>
  <p:transition>
    <p:fade/>
  </p:transition>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531480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4.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Font typeface="Arial" panose="020B0604020202020204" pitchFamily="34" charset="0"/>
              <a:buNone/>
              <a:defRPr lang="en-US" sz="3600" kern="1200" dirty="0" smtClean="0">
                <a:gradFill>
                  <a:gsLst>
                    <a:gs pos="1299">
                      <a:schemeClr val="tx1"/>
                    </a:gs>
                    <a:gs pos="100000">
                      <a:schemeClr val="tx1"/>
                    </a:gs>
                  </a:gsLst>
                  <a:lin ang="5400000" scaled="0"/>
                </a:gradFill>
                <a:latin typeface="+mj-lt"/>
                <a:ea typeface="+mn-ea"/>
                <a:cs typeface="+mn-cs"/>
              </a:defRPr>
            </a:lvl1pPr>
          </a:lstStyle>
          <a:p>
            <a:pPr marL="0" lvl="0" indent="0" algn="l" defTabSz="914166" rtl="0" eaLnBrk="1" latinLnBrk="0" hangingPunct="1">
              <a:spcBef>
                <a:spcPct val="20000"/>
              </a:spcBef>
            </a:pPr>
            <a:r>
              <a:rPr lang="en-US"/>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a:t>Click to edit Master title style</a:t>
            </a:r>
            <a:endParaRPr lang="en-US" dirty="0"/>
          </a:p>
        </p:txBody>
      </p:sp>
    </p:spTree>
    <p:extLst>
      <p:ext uri="{BB962C8B-B14F-4D97-AF65-F5344CB8AC3E}">
        <p14:creationId xmlns:p14="http://schemas.microsoft.com/office/powerpoint/2010/main" val="1753080821"/>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315.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A769593B-9DE8-46BA-A3C8-83906BD38CD0}" type="datetimeFigureOut">
              <a:rPr lang="en-US" smtClean="0"/>
              <a:t>12/12/2016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5FFA9C0-68E8-47BE-94E2-86B6EF87A0BF}" type="slidenum">
              <a:rPr lang="en-US" smtClean="0"/>
              <a:t>‹#›</a:t>
            </a:fld>
            <a:endParaRPr lang="en-US"/>
          </a:p>
        </p:txBody>
      </p:sp>
      <p:sp>
        <p:nvSpPr>
          <p:cNvPr id="10" name="Text Placeholder 9"/>
          <p:cNvSpPr>
            <a:spLocks noGrp="1"/>
          </p:cNvSpPr>
          <p:nvPr>
            <p:ph type="body" sz="quarter" idx="13"/>
          </p:nvPr>
        </p:nvSpPr>
        <p:spPr>
          <a:xfrm>
            <a:off x="855008" y="1"/>
            <a:ext cx="10726460" cy="1352275"/>
          </a:xfrm>
        </p:spPr>
        <p:txBody>
          <a:bodyPr>
            <a:normAutofit/>
          </a:bodyPr>
          <a:lstStyle>
            <a:lvl1pPr marL="0" indent="0">
              <a:lnSpc>
                <a:spcPct val="150000"/>
              </a:lnSpc>
              <a:buNone/>
              <a:defRPr sz="4488">
                <a:latin typeface="+mj-lt"/>
              </a:defRPr>
            </a:lvl1pPr>
          </a:lstStyle>
          <a:p>
            <a:pPr lvl="0"/>
            <a:r>
              <a:rPr lang="en-US" dirty="0"/>
              <a:t>Click to edit Master text styles</a:t>
            </a:r>
          </a:p>
        </p:txBody>
      </p:sp>
    </p:spTree>
    <p:extLst>
      <p:ext uri="{BB962C8B-B14F-4D97-AF65-F5344CB8AC3E}">
        <p14:creationId xmlns:p14="http://schemas.microsoft.com/office/powerpoint/2010/main" val="2291941273"/>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userDrawn="1"/>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187" rtl="0" eaLnBrk="1" latinLnBrk="0" hangingPunct="1"/>
            <a:r>
              <a:rPr lang="en-US" sz="1049"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166187717"/>
      </p:ext>
    </p:extLst>
  </p:cSld>
  <p:clrMapOvr>
    <a:masterClrMapping/>
  </p:clrMapOvr>
  <p:transition>
    <p:fade/>
  </p:transition>
</p:sldLayout>
</file>

<file path=ppt/slideLayouts/slideLayout317.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55008" y="1861968"/>
            <a:ext cx="5285502" cy="264687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95965" y="1861968"/>
            <a:ext cx="5285502" cy="264687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A769593B-9DE8-46BA-A3C8-83906BD38CD0}" type="datetimeFigureOut">
              <a:rPr lang="en-US" smtClean="0"/>
              <a:t>12/12/2016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5FFA9C0-68E8-47BE-94E2-86B6EF87A0BF}" type="slidenum">
              <a:rPr lang="en-US" smtClean="0"/>
              <a:t>‹#›</a:t>
            </a:fld>
            <a:endParaRPr lang="en-US"/>
          </a:p>
        </p:txBody>
      </p:sp>
    </p:spTree>
    <p:extLst>
      <p:ext uri="{BB962C8B-B14F-4D97-AF65-F5344CB8AC3E}">
        <p14:creationId xmlns:p14="http://schemas.microsoft.com/office/powerpoint/2010/main" val="562663461"/>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1565332"/>
          </a:xfrm>
        </p:spPr>
        <p:txBody>
          <a:bodyPr>
            <a:spAutoFit/>
          </a:bodyPr>
          <a:lstStyle>
            <a:lvl1pPr>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84088" indent="-241253">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71332" indent="-342834">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2000"/>
            </a:lvl4pPr>
            <a:lvl5pPr>
              <a:defRPr sz="2000"/>
            </a:lvl5pPr>
          </a:lstStyle>
          <a:p>
            <a:pPr marL="0" lvl="0" indent="0" algn="l" defTabSz="913991" rtl="0" eaLnBrk="1" latinLnBrk="0" hangingPunct="1">
              <a:spcBef>
                <a:spcPct val="20000"/>
              </a:spcBef>
              <a:spcAft>
                <a:spcPts val="816"/>
              </a:spcAft>
              <a:buFont typeface="Arial" pitchFamily="34" charset="0"/>
              <a:buNone/>
            </a:pPr>
            <a:r>
              <a:rPr lang="en-US"/>
              <a:t>Click to edit Master text styles</a:t>
            </a:r>
          </a:p>
          <a:p>
            <a:pPr marL="0" lvl="1" indent="0" algn="l" defTabSz="913991" rtl="0" eaLnBrk="1" latinLnBrk="0" hangingPunct="1">
              <a:spcBef>
                <a:spcPct val="20000"/>
              </a:spcBef>
              <a:spcAft>
                <a:spcPts val="816"/>
              </a:spcAft>
              <a:buFont typeface="Arial" pitchFamily="34" charset="0"/>
              <a:buNone/>
            </a:pPr>
            <a:r>
              <a:rPr lang="en-US"/>
              <a:t>Second level</a:t>
            </a:r>
          </a:p>
          <a:p>
            <a:pPr marL="0" lvl="2" indent="0" algn="l" defTabSz="913991" rtl="0" eaLnBrk="1" latinLnBrk="0" hangingPunct="1">
              <a:spcBef>
                <a:spcPct val="20000"/>
              </a:spcBef>
              <a:spcAft>
                <a:spcPts val="816"/>
              </a:spcAft>
              <a:buFont typeface="Arial" pitchFamily="34" charset="0"/>
              <a:buNone/>
            </a:pPr>
            <a:r>
              <a:rPr lang="en-US"/>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45359155"/>
      </p:ext>
    </p:extLst>
  </p:cSld>
  <p:clrMapOvr>
    <a:masterClrMapping/>
  </p:clrMapOvr>
  <p:transition>
    <p:fade/>
  </p:transition>
</p:sldLayout>
</file>

<file path=ppt/slideLayouts/slideLayout319.xml><?xml version="1.0" encoding="utf-8"?>
<p:sldLayout xmlns:a="http://schemas.openxmlformats.org/drawingml/2006/main" xmlns:r="http://schemas.openxmlformats.org/officeDocument/2006/relationships" xmlns:p="http://schemas.openxmlformats.org/presentationml/2006/main" userDrawn="1">
  <p:cSld name="4_Custom Layout">
    <p:spTree>
      <p:nvGrpSpPr>
        <p:cNvPr id="1" name=""/>
        <p:cNvGrpSpPr/>
        <p:nvPr/>
      </p:nvGrpSpPr>
      <p:grpSpPr>
        <a:xfrm>
          <a:off x="0" y="0"/>
          <a:ext cx="0" cy="0"/>
          <a:chOff x="0" y="0"/>
          <a:chExt cx="0" cy="0"/>
        </a:xfrm>
      </p:grpSpPr>
      <p:sp>
        <p:nvSpPr>
          <p:cNvPr id="5" name="Rectangle 4"/>
          <p:cNvSpPr/>
          <p:nvPr userDrawn="1"/>
        </p:nvSpPr>
        <p:spPr bwMode="auto">
          <a:xfrm>
            <a:off x="883" y="497"/>
            <a:ext cx="6218541" cy="6993532"/>
          </a:xfrm>
          <a:prstGeom prst="rect">
            <a:avLst/>
          </a:prstGeom>
          <a:solidFill>
            <a:srgbClr val="1B5CA9"/>
          </a:solidFill>
          <a:ln w="25400" cap="flat" cmpd="sng" algn="ctr">
            <a:noFill/>
            <a:prstDash val="solid"/>
            <a:headEnd type="none" w="med" len="med"/>
            <a:tailEnd type="none" w="med" len="med"/>
          </a:ln>
          <a:effectLst/>
        </p:spPr>
        <p:txBody>
          <a:bodyPr vert="horz" wrap="square" lIns="91410" tIns="45704" rIns="91410" bIns="45704" numCol="1" rtlCol="0" anchor="ctr" anchorCtr="0" compatLnSpc="1">
            <a:prstTxWarp prst="textNoShape">
              <a:avLst/>
            </a:prstTxWarp>
          </a:bodyPr>
          <a:lstStyle/>
          <a:p>
            <a:pPr marL="0" marR="0" lvl="0" indent="0" algn="ctr" defTabSz="913863"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50" normalizeH="0" baseline="0" noProof="0" dirty="0" err="1">
              <a:ln>
                <a:noFill/>
              </a:ln>
              <a:gradFill>
                <a:gsLst>
                  <a:gs pos="0">
                    <a:srgbClr val="FFFFFF"/>
                  </a:gs>
                  <a:gs pos="100000">
                    <a:srgbClr val="FFFFFF"/>
                  </a:gs>
                </a:gsLst>
                <a:lin ang="5400000" scaled="0"/>
              </a:gradFill>
              <a:effectLst/>
              <a:uLnTx/>
              <a:uFillTx/>
              <a:latin typeface="Calibri"/>
              <a:ea typeface="+mn-ea"/>
              <a:cs typeface="+mn-cs"/>
            </a:endParaRPr>
          </a:p>
        </p:txBody>
      </p:sp>
    </p:spTree>
    <p:extLst>
      <p:ext uri="{BB962C8B-B14F-4D97-AF65-F5344CB8AC3E}">
        <p14:creationId xmlns:p14="http://schemas.microsoft.com/office/powerpoint/2010/main" val="350315509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lide Light">
    <p:bg bwMode="gray">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stretch>
            <a:fillRect/>
          </a:stretch>
        </p:blipFill>
        <p:spPr>
          <a:xfrm>
            <a:off x="457580" y="6243237"/>
            <a:ext cx="1280160" cy="274492"/>
          </a:xfrm>
          <a:prstGeom prst="rect">
            <a:avLst/>
          </a:prstGeom>
        </p:spPr>
      </p:pic>
      <p:sp>
        <p:nvSpPr>
          <p:cNvPr id="7" name="Text Placeholder 14"/>
          <p:cNvSpPr>
            <a:spLocks noGrp="1"/>
          </p:cNvSpPr>
          <p:nvPr>
            <p:ph type="body" sz="quarter" idx="15" hasCustomPrompt="1"/>
          </p:nvPr>
        </p:nvSpPr>
        <p:spPr>
          <a:xfrm>
            <a:off x="273050" y="296863"/>
            <a:ext cx="3659188" cy="572464"/>
          </a:xfrm>
        </p:spPr>
        <p:txBody>
          <a:bodyPr lIns="182880" tIns="146304" rIns="182880" bIns="146304"/>
          <a:lstStyle>
            <a:lvl1pPr marL="0" indent="0">
              <a:buNone/>
              <a:defRPr sz="2000">
                <a:gradFill>
                  <a:gsLst>
                    <a:gs pos="0">
                      <a:schemeClr val="tx1"/>
                    </a:gs>
                    <a:gs pos="100000">
                      <a:schemeClr val="tx1"/>
                    </a:gs>
                  </a:gsLst>
                  <a:lin ang="5400000" scaled="0"/>
                </a:gradFill>
                <a:latin typeface="+mn-lt"/>
              </a:defRPr>
            </a:lvl1pPr>
          </a:lstStyle>
          <a:p>
            <a:pPr lvl="0"/>
            <a:r>
              <a:rPr lang="en-US" dirty="0"/>
              <a:t>Session Code</a:t>
            </a:r>
          </a:p>
        </p:txBody>
      </p:sp>
    </p:spTree>
    <p:extLst>
      <p:ext uri="{BB962C8B-B14F-4D97-AF65-F5344CB8AC3E}">
        <p14:creationId xmlns:p14="http://schemas.microsoft.com/office/powerpoint/2010/main" val="216943610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20.xml><?xml version="1.0" encoding="utf-8"?>
<p:sldLayout xmlns:a="http://schemas.openxmlformats.org/drawingml/2006/main" xmlns:r="http://schemas.openxmlformats.org/officeDocument/2006/relationships" xmlns:p="http://schemas.openxmlformats.org/presentationml/2006/main" userDrawn="1">
  <p:cSld name="Generic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60419625"/>
      </p:ext>
    </p:extLst>
  </p:cSld>
  <p:clrMapOvr>
    <a:masterClrMapping/>
  </p:clrMapOvr>
  <p:transition>
    <p:fade/>
  </p:transition>
</p:sldLayout>
</file>

<file path=ppt/slideLayouts/slideLayout321.xml><?xml version="1.0" encoding="utf-8"?>
<p:sldLayout xmlns:a="http://schemas.openxmlformats.org/drawingml/2006/main" xmlns:r="http://schemas.openxmlformats.org/officeDocument/2006/relationships" xmlns:p="http://schemas.openxmlformats.org/presentationml/2006/main" userDrawn="1">
  <p:cSld name="BrianHa Title Only">
    <p:spTree>
      <p:nvGrpSpPr>
        <p:cNvPr id="1" name=""/>
        <p:cNvGrpSpPr/>
        <p:nvPr/>
      </p:nvGrpSpPr>
      <p:grpSpPr>
        <a:xfrm>
          <a:off x="0" y="0"/>
          <a:ext cx="0" cy="0"/>
          <a:chOff x="0" y="0"/>
          <a:chExt cx="0" cy="0"/>
        </a:xfrm>
      </p:grpSpPr>
      <p:sp>
        <p:nvSpPr>
          <p:cNvPr id="5" name="Title 1"/>
          <p:cNvSpPr>
            <a:spLocks noGrp="1"/>
          </p:cNvSpPr>
          <p:nvPr>
            <p:ph type="title"/>
          </p:nvPr>
        </p:nvSpPr>
        <p:spPr>
          <a:xfrm>
            <a:off x="366218" y="295280"/>
            <a:ext cx="11697695" cy="917575"/>
          </a:xfrm>
          <a:prstGeom prst="rect">
            <a:avLst/>
          </a:prstGeom>
        </p:spPr>
        <p:txBody>
          <a:bodyPr/>
          <a:lstStyle/>
          <a:p>
            <a:r>
              <a:rPr lang="en-US"/>
              <a:t>Click to edit Master title style</a:t>
            </a:r>
            <a:endParaRPr lang="en-US" dirty="0"/>
          </a:p>
        </p:txBody>
      </p:sp>
    </p:spTree>
    <p:extLst>
      <p:ext uri="{BB962C8B-B14F-4D97-AF65-F5344CB8AC3E}">
        <p14:creationId xmlns:p14="http://schemas.microsoft.com/office/powerpoint/2010/main" val="68259285"/>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Dark">
    <p:bg bwMode="gray">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gray">
          <a:xfrm>
            <a:off x="274702" y="2125678"/>
            <a:ext cx="91439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bwMode="gray">
          <a:xfrm>
            <a:off x="274701" y="3955786"/>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gray">
          <a:xfrm>
            <a:off x="463938" y="6238523"/>
            <a:ext cx="1273629" cy="274320"/>
          </a:xfrm>
          <a:prstGeom prst="rect">
            <a:avLst/>
          </a:prstGeom>
        </p:spPr>
      </p:pic>
      <p:sp>
        <p:nvSpPr>
          <p:cNvPr id="6" name="Text Placeholder 14"/>
          <p:cNvSpPr>
            <a:spLocks noGrp="1"/>
          </p:cNvSpPr>
          <p:nvPr>
            <p:ph type="body" sz="quarter" idx="15" hasCustomPrompt="1"/>
          </p:nvPr>
        </p:nvSpPr>
        <p:spPr>
          <a:xfrm>
            <a:off x="273050" y="296863"/>
            <a:ext cx="3659188" cy="572464"/>
          </a:xfrm>
        </p:spPr>
        <p:txBody>
          <a:bodyPr lIns="182880" tIns="146304" rIns="182880" bIns="146304"/>
          <a:lstStyle>
            <a:lvl1pPr marL="0" indent="0">
              <a:buNone/>
              <a:defRPr sz="2000">
                <a:gradFill>
                  <a:gsLst>
                    <a:gs pos="0">
                      <a:schemeClr val="tx1"/>
                    </a:gs>
                    <a:gs pos="100000">
                      <a:schemeClr val="tx1"/>
                    </a:gs>
                  </a:gsLst>
                  <a:lin ang="5400000" scaled="0"/>
                </a:gradFill>
                <a:latin typeface="+mn-lt"/>
              </a:defRPr>
            </a:lvl1pPr>
          </a:lstStyle>
          <a:p>
            <a:pPr lvl="0"/>
            <a:r>
              <a:rPr lang="en-US" dirty="0"/>
              <a:t>Session Code</a:t>
            </a:r>
          </a:p>
        </p:txBody>
      </p:sp>
    </p:spTree>
    <p:extLst>
      <p:ext uri="{BB962C8B-B14F-4D97-AF65-F5344CB8AC3E}">
        <p14:creationId xmlns:p14="http://schemas.microsoft.com/office/powerpoint/2010/main" val="3329857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15425118"/>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96010416"/>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32497248"/>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01598052"/>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62165215"/>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98585233"/>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Dark">
    <p:bg bwMode="gray">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gray">
          <a:xfrm>
            <a:off x="274702" y="2125678"/>
            <a:ext cx="91439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bwMode="gray">
          <a:xfrm>
            <a:off x="274701" y="3955786"/>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gray">
          <a:xfrm>
            <a:off x="463938" y="6238523"/>
            <a:ext cx="1273629" cy="274320"/>
          </a:xfrm>
          <a:prstGeom prst="rect">
            <a:avLst/>
          </a:prstGeom>
        </p:spPr>
      </p:pic>
      <p:sp>
        <p:nvSpPr>
          <p:cNvPr id="6" name="Text Placeholder 14"/>
          <p:cNvSpPr>
            <a:spLocks noGrp="1"/>
          </p:cNvSpPr>
          <p:nvPr>
            <p:ph type="body" sz="quarter" idx="15" hasCustomPrompt="1"/>
          </p:nvPr>
        </p:nvSpPr>
        <p:spPr>
          <a:xfrm>
            <a:off x="273050" y="296863"/>
            <a:ext cx="3659188" cy="572464"/>
          </a:xfrm>
        </p:spPr>
        <p:txBody>
          <a:bodyPr lIns="182880" tIns="146304" rIns="182880" bIns="146304"/>
          <a:lstStyle>
            <a:lvl1pPr marL="0" indent="0">
              <a:buNone/>
              <a:defRPr sz="2000">
                <a:gradFill>
                  <a:gsLst>
                    <a:gs pos="0">
                      <a:schemeClr val="tx1"/>
                    </a:gs>
                    <a:gs pos="100000">
                      <a:schemeClr val="tx1"/>
                    </a:gs>
                  </a:gsLst>
                  <a:lin ang="5400000" scaled="0"/>
                </a:gradFill>
                <a:latin typeface="+mn-lt"/>
              </a:defRPr>
            </a:lvl1pPr>
          </a:lstStyle>
          <a:p>
            <a:pPr lvl="0"/>
            <a:r>
              <a:rPr lang="en-US" dirty="0"/>
              <a:t>Session Code</a:t>
            </a:r>
          </a:p>
        </p:txBody>
      </p:sp>
    </p:spTree>
    <p:extLst>
      <p:ext uri="{BB962C8B-B14F-4D97-AF65-F5344CB8AC3E}">
        <p14:creationId xmlns:p14="http://schemas.microsoft.com/office/powerpoint/2010/main" val="30111475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04215599"/>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86719280"/>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18622999"/>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1389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8964501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19802446"/>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7375140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1710961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1354158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844958532"/>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Only">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7466" y="0"/>
            <a:ext cx="12434287" cy="6998256"/>
          </a:xfrm>
          <a:prstGeom prst="rect">
            <a:avLst/>
          </a:prstGeom>
        </p:spPr>
      </p:pic>
      <p:sp>
        <p:nvSpPr>
          <p:cNvPr id="2" name="Title 1"/>
          <p:cNvSpPr>
            <a:spLocks noGrp="1"/>
          </p:cNvSpPr>
          <p:nvPr>
            <p:ph type="title" hasCustomPrompt="1"/>
          </p:nvPr>
        </p:nvSpPr>
        <p:spPr/>
        <p:txBody>
          <a:bodyPr/>
          <a:lstStyle>
            <a:lvl1pPr>
              <a:defRPr baseline="0">
                <a:gradFill>
                  <a:gsLst>
                    <a:gs pos="1250">
                      <a:schemeClr val="bg1"/>
                    </a:gs>
                    <a:gs pos="100000">
                      <a:schemeClr val="bg1"/>
                    </a:gs>
                  </a:gsLst>
                  <a:lin ang="5400000" scaled="0"/>
                </a:gradFill>
              </a:defRPr>
            </a:lvl1pPr>
          </a:lstStyle>
          <a:p>
            <a:r>
              <a:rPr lang="en-US" dirty="0"/>
              <a:t>Confidentiality Slide</a:t>
            </a:r>
          </a:p>
        </p:txBody>
      </p:sp>
      <p:sp>
        <p:nvSpPr>
          <p:cNvPr id="4" name="TextBox 3"/>
          <p:cNvSpPr txBox="1"/>
          <p:nvPr userDrawn="1"/>
        </p:nvSpPr>
        <p:spPr>
          <a:xfrm>
            <a:off x="274639" y="4456008"/>
            <a:ext cx="11887199" cy="1800493"/>
          </a:xfrm>
          <a:prstGeom prst="rect">
            <a:avLst/>
          </a:prstGeom>
          <a:noFill/>
        </p:spPr>
        <p:txBody>
          <a:bodyPr wrap="square" lIns="182880" tIns="146304" rIns="182880" bIns="146304" rtlCol="0">
            <a:spAutoFit/>
          </a:bodyPr>
          <a:lstStyle/>
          <a:p>
            <a:pPr algn="ctr">
              <a:lnSpc>
                <a:spcPct val="90000"/>
              </a:lnSpc>
              <a:spcAft>
                <a:spcPts val="600"/>
              </a:spcAft>
            </a:pPr>
            <a:r>
              <a:rPr lang="en-US" sz="2300" i="1" dirty="0">
                <a:gradFill>
                  <a:gsLst>
                    <a:gs pos="2917">
                      <a:schemeClr val="bg1"/>
                    </a:gs>
                    <a:gs pos="30000">
                      <a:schemeClr val="bg1"/>
                    </a:gs>
                  </a:gsLst>
                  <a:lin ang="5400000" scaled="0"/>
                </a:gradFill>
                <a:latin typeface="Segoe Pro" panose="020B0502040504020203" pitchFamily="34" charset="0"/>
              </a:rPr>
              <a:t>S4 content is Microsoft</a:t>
            </a:r>
            <a:r>
              <a:rPr lang="en-US" sz="2300" i="1" baseline="0" dirty="0">
                <a:gradFill>
                  <a:gsLst>
                    <a:gs pos="2917">
                      <a:schemeClr val="bg1"/>
                    </a:gs>
                    <a:gs pos="30000">
                      <a:schemeClr val="bg1"/>
                    </a:gs>
                  </a:gsLst>
                  <a:lin ang="5400000" scaled="0"/>
                </a:gradFill>
                <a:latin typeface="Segoe Pro" panose="020B0502040504020203" pitchFamily="34" charset="0"/>
              </a:rPr>
              <a:t> Confidential—Internal only</a:t>
            </a:r>
          </a:p>
          <a:p>
            <a:pPr algn="ctr">
              <a:lnSpc>
                <a:spcPct val="90000"/>
              </a:lnSpc>
              <a:spcAft>
                <a:spcPts val="600"/>
              </a:spcAft>
            </a:pPr>
            <a:r>
              <a:rPr lang="en-US" sz="2300" i="1" dirty="0">
                <a:gradFill>
                  <a:gsLst>
                    <a:gs pos="2917">
                      <a:schemeClr val="bg1"/>
                    </a:gs>
                    <a:gs pos="30000">
                      <a:schemeClr val="bg1"/>
                    </a:gs>
                  </a:gsLst>
                  <a:lin ang="5400000" scaled="0"/>
                </a:gradFill>
                <a:latin typeface="Segoe Pro" panose="020B0502040504020203" pitchFamily="34" charset="0"/>
              </a:rPr>
              <a:t>DO</a:t>
            </a:r>
            <a:r>
              <a:rPr lang="en-US" sz="2300" i="1" baseline="0" dirty="0">
                <a:gradFill>
                  <a:gsLst>
                    <a:gs pos="2917">
                      <a:schemeClr val="bg1"/>
                    </a:gs>
                    <a:gs pos="30000">
                      <a:schemeClr val="bg1"/>
                    </a:gs>
                  </a:gsLst>
                  <a:lin ang="5400000" scaled="0"/>
                </a:gradFill>
                <a:latin typeface="Segoe Pro" panose="020B0502040504020203" pitchFamily="34" charset="0"/>
              </a:rPr>
              <a:t> NOT post S4 content to any blogs or external Web sites</a:t>
            </a:r>
          </a:p>
          <a:p>
            <a:pPr algn="ctr">
              <a:lnSpc>
                <a:spcPct val="90000"/>
              </a:lnSpc>
              <a:spcAft>
                <a:spcPts val="600"/>
              </a:spcAft>
            </a:pPr>
            <a:r>
              <a:rPr lang="en-US" sz="2300" i="1" baseline="0" dirty="0">
                <a:gradFill>
                  <a:gsLst>
                    <a:gs pos="2917">
                      <a:schemeClr val="bg1"/>
                    </a:gs>
                    <a:gs pos="30000">
                      <a:schemeClr val="bg1"/>
                    </a:gs>
                  </a:gsLst>
                  <a:lin ang="5400000" scaled="0"/>
                </a:gradFill>
                <a:latin typeface="Segoe Pro" panose="020B0502040504020203" pitchFamily="34" charset="0"/>
              </a:rPr>
              <a:t>DO NOT take photos or video of sessions or slides throughout the S4 event</a:t>
            </a:r>
          </a:p>
          <a:p>
            <a:pPr algn="ctr">
              <a:lnSpc>
                <a:spcPct val="90000"/>
              </a:lnSpc>
              <a:spcAft>
                <a:spcPts val="600"/>
              </a:spcAft>
            </a:pPr>
            <a:r>
              <a:rPr lang="en-US" sz="2300" i="1" baseline="0" dirty="0">
                <a:gradFill>
                  <a:gsLst>
                    <a:gs pos="2917">
                      <a:schemeClr val="bg1"/>
                    </a:gs>
                    <a:gs pos="30000">
                      <a:schemeClr val="bg1"/>
                    </a:gs>
                  </a:gsLst>
                  <a:lin ang="5400000" scaled="0"/>
                </a:gradFill>
                <a:latin typeface="Segoe Pro" panose="020B0502040504020203" pitchFamily="34" charset="0"/>
              </a:rPr>
              <a:t>Content will be available to internal audiences on-demand post event at  </a:t>
            </a:r>
            <a:r>
              <a:rPr lang="en-US" sz="2300" b="1" i="1" baseline="0" dirty="0">
                <a:gradFill>
                  <a:gsLst>
                    <a:gs pos="2917">
                      <a:schemeClr val="bg1"/>
                    </a:gs>
                    <a:gs pos="30000">
                      <a:schemeClr val="bg1"/>
                    </a:gs>
                  </a:gsLst>
                  <a:lin ang="5400000" scaled="0"/>
                </a:gradFill>
                <a:latin typeface="Segoe Pro" panose="020B0502040504020203" pitchFamily="34" charset="0"/>
              </a:rPr>
              <a:t>https://s4tv.tv/</a:t>
            </a:r>
            <a:endParaRPr lang="en-US" sz="2300" b="1" i="1" dirty="0">
              <a:gradFill>
                <a:gsLst>
                  <a:gs pos="2917">
                    <a:schemeClr val="bg1"/>
                  </a:gs>
                  <a:gs pos="30000">
                    <a:schemeClr val="bg1"/>
                  </a:gs>
                </a:gsLst>
                <a:lin ang="5400000" scaled="0"/>
              </a:gradFill>
              <a:latin typeface="Segoe Pro" panose="020B0502040504020203" pitchFamily="34" charset="0"/>
            </a:endParaRPr>
          </a:p>
        </p:txBody>
      </p:sp>
    </p:spTree>
    <p:extLst>
      <p:ext uri="{BB962C8B-B14F-4D97-AF65-F5344CB8AC3E}">
        <p14:creationId xmlns:p14="http://schemas.microsoft.com/office/powerpoint/2010/main" val="345187163"/>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85235533"/>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2106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297712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374383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94754208"/>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stretch>
            <a:fillRect/>
          </a:stretch>
        </p:blipFill>
        <p:spPr>
          <a:xfrm>
            <a:off x="459230" y="3145040"/>
            <a:ext cx="3291840" cy="705834"/>
          </a:xfrm>
          <a:prstGeom prst="rect">
            <a:avLst/>
          </a:prstGeom>
        </p:spPr>
      </p:pic>
      <p:pic>
        <p:nvPicPr>
          <p:cNvPr id="4" name="Picture 3"/>
          <p:cNvPicPr>
            <a:picLocks noChangeAspect="1"/>
          </p:cNvPicPr>
          <p:nvPr userDrawn="1"/>
        </p:nvPicPr>
        <p:blipFill>
          <a:blip r:embed="rId2"/>
          <a:stretch>
            <a:fillRect/>
          </a:stretch>
        </p:blipFill>
        <p:spPr>
          <a:xfrm>
            <a:off x="459230" y="3145040"/>
            <a:ext cx="3291840" cy="705834"/>
          </a:xfrm>
          <a:prstGeom prst="rect">
            <a:avLst/>
          </a:prstGeom>
        </p:spPr>
      </p:pic>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rgbClr val="505050"/>
                    </a:gs>
                    <a:gs pos="100000">
                      <a:srgbClr val="505050"/>
                    </a:gs>
                  </a:gsLst>
                  <a:lin ang="5400000" scaled="0"/>
                </a:gradFill>
                <a:cs typeface="Segoe UI" pitchFamily="34" charset="0"/>
              </a:rPr>
              <a:t>© 2015 Microsoft Corporation. All rights reserved. </a:t>
            </a:r>
          </a:p>
        </p:txBody>
      </p:sp>
    </p:spTree>
    <p:extLst>
      <p:ext uri="{BB962C8B-B14F-4D97-AF65-F5344CB8AC3E}">
        <p14:creationId xmlns:p14="http://schemas.microsoft.com/office/powerpoint/2010/main" val="3341891631"/>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6793276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Font typeface="Arial" panose="020B0604020202020204" pitchFamily="34" charset="0"/>
              <a:buNone/>
              <a:defRPr lang="en-US" sz="3600" kern="1200" dirty="0" smtClean="0">
                <a:gradFill>
                  <a:gsLst>
                    <a:gs pos="1299">
                      <a:schemeClr val="tx1"/>
                    </a:gs>
                    <a:gs pos="100000">
                      <a:schemeClr val="tx1"/>
                    </a:gs>
                  </a:gsLst>
                  <a:lin ang="5400000" scaled="0"/>
                </a:gradFill>
                <a:latin typeface="+mj-lt"/>
                <a:ea typeface="+mn-ea"/>
                <a:cs typeface="+mn-cs"/>
              </a:defRPr>
            </a:lvl1pPr>
          </a:lstStyle>
          <a:p>
            <a:pPr marL="0" lvl="0" indent="0" algn="l" defTabSz="914166" rtl="0" eaLnBrk="1" latinLnBrk="0" hangingPunct="1">
              <a:spcBef>
                <a:spcPct val="20000"/>
              </a:spcBef>
            </a:pPr>
            <a:r>
              <a:rPr lang="en-US"/>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a:t>Click to edit Master title style</a:t>
            </a:r>
            <a:endParaRPr lang="en-US" dirty="0"/>
          </a:p>
        </p:txBody>
      </p:sp>
    </p:spTree>
    <p:extLst>
      <p:ext uri="{BB962C8B-B14F-4D97-AF65-F5344CB8AC3E}">
        <p14:creationId xmlns:p14="http://schemas.microsoft.com/office/powerpoint/2010/main" val="1520818641"/>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Walkin No tile">
    <p:bg>
      <p:bgRef idx="1001">
        <a:schemeClr val="bg2"/>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932555" y="-318"/>
            <a:ext cx="8503920" cy="6995160"/>
          </a:xfrm>
          <a:prstGeom prst="rect">
            <a:avLst/>
          </a:prstGeom>
        </p:spPr>
      </p:pic>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gray">
          <a:xfrm>
            <a:off x="0" y="0"/>
            <a:ext cx="3932238" cy="6994525"/>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TextBox 9"/>
          <p:cNvSpPr txBox="1"/>
          <p:nvPr userDrawn="1"/>
        </p:nvSpPr>
        <p:spPr bwMode="gray">
          <a:xfrm>
            <a:off x="479322" y="4900107"/>
            <a:ext cx="3102368" cy="738664"/>
          </a:xfrm>
          <a:prstGeom prst="rect">
            <a:avLst/>
          </a:prstGeom>
          <a:noFill/>
        </p:spPr>
        <p:txBody>
          <a:bodyPr wrap="square" lIns="0" tIns="146304" rIns="182880" bIns="146304" rtlCol="0">
            <a:spAutoFit/>
          </a:bodyPr>
          <a:lstStyle/>
          <a:p>
            <a:pPr>
              <a:lnSpc>
                <a:spcPct val="90000"/>
              </a:lnSpc>
              <a:spcAft>
                <a:spcPts val="600"/>
              </a:spcAft>
            </a:pPr>
            <a:r>
              <a:rPr lang="en-US" sz="3200" dirty="0">
                <a:gradFill>
                  <a:gsLst>
                    <a:gs pos="0">
                      <a:srgbClr val="FFFFFF"/>
                    </a:gs>
                    <a:gs pos="100000">
                      <a:srgbClr val="FFFFFF"/>
                    </a:gs>
                  </a:gsLst>
                  <a:lin ang="5400000" scaled="1"/>
                </a:gradFill>
                <a:latin typeface="Segoe UI Light"/>
              </a:rPr>
              <a:t>27–30 July 2015</a:t>
            </a: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479322" y="491661"/>
            <a:ext cx="2804166" cy="4127000"/>
          </a:xfrm>
          <a:prstGeom prst="rect">
            <a:avLst/>
          </a:prstGeom>
        </p:spPr>
      </p:pic>
      <p:pic>
        <p:nvPicPr>
          <p:cNvPr id="13" name="Picture 1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gray">
          <a:xfrm>
            <a:off x="463938" y="6238523"/>
            <a:ext cx="1273629" cy="274320"/>
          </a:xfrm>
          <a:prstGeom prst="rect">
            <a:avLst/>
          </a:prstGeom>
        </p:spPr>
      </p:pic>
    </p:spTree>
    <p:extLst>
      <p:ext uri="{BB962C8B-B14F-4D97-AF65-F5344CB8AC3E}">
        <p14:creationId xmlns:p14="http://schemas.microsoft.com/office/powerpoint/2010/main" val="40234124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_Title Slide Photo_Option">
    <p:bg>
      <p:bgRef idx="1001">
        <a:schemeClr val="bg2"/>
      </p:bgRef>
    </p:bg>
    <p:spTree>
      <p:nvGrpSpPr>
        <p:cNvPr id="1" name=""/>
        <p:cNvGrpSpPr/>
        <p:nvPr/>
      </p:nvGrpSpPr>
      <p:grpSpPr>
        <a:xfrm>
          <a:off x="0" y="0"/>
          <a:ext cx="0" cy="0"/>
          <a:chOff x="0" y="0"/>
          <a:chExt cx="0" cy="0"/>
        </a:xfrm>
      </p:grpSpPr>
      <p:pic>
        <p:nvPicPr>
          <p:cNvPr id="17" name="Picture 1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17" y="-318"/>
            <a:ext cx="12435840" cy="6995160"/>
          </a:xfrm>
          <a:prstGeom prst="rect">
            <a:avLst/>
          </a:prstGeom>
        </p:spPr>
      </p:pic>
      <p:sp>
        <p:nvSpPr>
          <p:cNvPr id="12" name="Rectangle 11"/>
          <p:cNvSpPr/>
          <p:nvPr userDrawn="1"/>
        </p:nvSpPr>
        <p:spPr bwMode="auto">
          <a:xfrm>
            <a:off x="0" y="0"/>
            <a:ext cx="12436475" cy="6994525"/>
          </a:xfrm>
          <a:prstGeom prst="rect">
            <a:avLst/>
          </a:prstGeom>
          <a:gradFill flip="none" rotWithShape="1">
            <a:gsLst>
              <a:gs pos="0">
                <a:srgbClr val="000000">
                  <a:alpha val="60000"/>
                </a:srgbClr>
              </a:gs>
              <a:gs pos="18000">
                <a:srgbClr val="000000">
                  <a:alpha val="25000"/>
                </a:srgbClr>
              </a:gs>
              <a:gs pos="43000">
                <a:srgbClr val="000000">
                  <a:alpha val="0"/>
                </a:srgbClr>
              </a:gs>
            </a:gsLst>
            <a:lin ang="270000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13" name="Rectangle 12"/>
          <p:cNvSpPr/>
          <p:nvPr userDrawn="1"/>
        </p:nvSpPr>
        <p:spPr bwMode="gray">
          <a:xfrm>
            <a:off x="274702" y="1211263"/>
            <a:ext cx="7315200" cy="4571986"/>
          </a:xfrm>
          <a:prstGeom prst="rect">
            <a:avLst/>
          </a:prstGeom>
          <a:solidFill>
            <a:schemeClr val="accent1">
              <a:alpha val="9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gray">
          <a:xfrm>
            <a:off x="274702" y="1211249"/>
            <a:ext cx="7315200" cy="2736729"/>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gray">
          <a:xfrm>
            <a:off x="273050" y="3954463"/>
            <a:ext cx="7316852"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sp>
        <p:nvSpPr>
          <p:cNvPr id="15" name="Text Placeholder 14"/>
          <p:cNvSpPr>
            <a:spLocks noGrp="1"/>
          </p:cNvSpPr>
          <p:nvPr>
            <p:ph type="body" sz="quarter" idx="15" hasCustomPrompt="1"/>
          </p:nvPr>
        </p:nvSpPr>
        <p:spPr>
          <a:xfrm>
            <a:off x="273050" y="296863"/>
            <a:ext cx="3659188" cy="572464"/>
          </a:xfrm>
        </p:spPr>
        <p:txBody>
          <a:bodyPr lIns="182880" tIns="146304" rIns="182880" bIns="146304"/>
          <a:lstStyle>
            <a:lvl1pPr marL="0" indent="0">
              <a:buNone/>
              <a:defRPr sz="2000">
                <a:gradFill>
                  <a:gsLst>
                    <a:gs pos="20354">
                      <a:srgbClr val="FFFFFF"/>
                    </a:gs>
                    <a:gs pos="58000">
                      <a:srgbClr val="FFFFFF"/>
                    </a:gs>
                  </a:gsLst>
                  <a:lin ang="5400000" scaled="0"/>
                </a:gradFill>
                <a:latin typeface="+mn-lt"/>
              </a:defRPr>
            </a:lvl1pPr>
          </a:lstStyle>
          <a:p>
            <a:pPr lvl="0"/>
            <a:r>
              <a:rPr lang="en-US" dirty="0"/>
              <a:t>Session Code</a:t>
            </a:r>
          </a:p>
        </p:txBody>
      </p:sp>
      <p:pic>
        <p:nvPicPr>
          <p:cNvPr id="16" name="Picture 1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10705646" y="479425"/>
            <a:ext cx="1273629" cy="274320"/>
          </a:xfrm>
          <a:prstGeom prst="rect">
            <a:avLst/>
          </a:prstGeom>
        </p:spPr>
      </p:pic>
    </p:spTree>
    <p:extLst>
      <p:ext uri="{BB962C8B-B14F-4D97-AF65-F5344CB8AC3E}">
        <p14:creationId xmlns:p14="http://schemas.microsoft.com/office/powerpoint/2010/main" val="33203188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61056257"/>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Slide Light">
    <p:bg bwMode="gray">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stretch>
            <a:fillRect/>
          </a:stretch>
        </p:blipFill>
        <p:spPr>
          <a:xfrm>
            <a:off x="457580" y="6243237"/>
            <a:ext cx="1280160" cy="274492"/>
          </a:xfrm>
          <a:prstGeom prst="rect">
            <a:avLst/>
          </a:prstGeom>
        </p:spPr>
      </p:pic>
      <p:sp>
        <p:nvSpPr>
          <p:cNvPr id="7" name="Text Placeholder 14"/>
          <p:cNvSpPr>
            <a:spLocks noGrp="1"/>
          </p:cNvSpPr>
          <p:nvPr>
            <p:ph type="body" sz="quarter" idx="15" hasCustomPrompt="1"/>
          </p:nvPr>
        </p:nvSpPr>
        <p:spPr>
          <a:xfrm>
            <a:off x="273050" y="296863"/>
            <a:ext cx="3659188" cy="572464"/>
          </a:xfrm>
        </p:spPr>
        <p:txBody>
          <a:bodyPr lIns="182880" tIns="146304" rIns="182880" bIns="146304"/>
          <a:lstStyle>
            <a:lvl1pPr marL="0" indent="0">
              <a:buNone/>
              <a:defRPr sz="2000">
                <a:gradFill>
                  <a:gsLst>
                    <a:gs pos="0">
                      <a:schemeClr val="tx1"/>
                    </a:gs>
                    <a:gs pos="100000">
                      <a:schemeClr val="tx1"/>
                    </a:gs>
                  </a:gsLst>
                  <a:lin ang="5400000" scaled="0"/>
                </a:gradFill>
                <a:latin typeface="+mn-lt"/>
              </a:defRPr>
            </a:lvl1pPr>
          </a:lstStyle>
          <a:p>
            <a:pPr lvl="0"/>
            <a:r>
              <a:rPr lang="en-US" dirty="0"/>
              <a:t>Session Code</a:t>
            </a:r>
          </a:p>
        </p:txBody>
      </p:sp>
    </p:spTree>
    <p:extLst>
      <p:ext uri="{BB962C8B-B14F-4D97-AF65-F5344CB8AC3E}">
        <p14:creationId xmlns:p14="http://schemas.microsoft.com/office/powerpoint/2010/main" val="359642010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Slide Dark">
    <p:bg bwMode="gray">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gray">
          <a:xfrm>
            <a:off x="274702" y="2125678"/>
            <a:ext cx="91439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bwMode="gray">
          <a:xfrm>
            <a:off x="274701" y="3955786"/>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gray">
          <a:xfrm>
            <a:off x="463938" y="6238523"/>
            <a:ext cx="1273629" cy="274320"/>
          </a:xfrm>
          <a:prstGeom prst="rect">
            <a:avLst/>
          </a:prstGeom>
        </p:spPr>
      </p:pic>
      <p:sp>
        <p:nvSpPr>
          <p:cNvPr id="6" name="Text Placeholder 14"/>
          <p:cNvSpPr>
            <a:spLocks noGrp="1"/>
          </p:cNvSpPr>
          <p:nvPr>
            <p:ph type="body" sz="quarter" idx="15" hasCustomPrompt="1"/>
          </p:nvPr>
        </p:nvSpPr>
        <p:spPr>
          <a:xfrm>
            <a:off x="273050" y="296863"/>
            <a:ext cx="3659188" cy="572464"/>
          </a:xfrm>
        </p:spPr>
        <p:txBody>
          <a:bodyPr lIns="182880" tIns="146304" rIns="182880" bIns="146304"/>
          <a:lstStyle>
            <a:lvl1pPr marL="0" indent="0">
              <a:buNone/>
              <a:defRPr sz="2000">
                <a:gradFill>
                  <a:gsLst>
                    <a:gs pos="0">
                      <a:schemeClr val="tx1"/>
                    </a:gs>
                    <a:gs pos="100000">
                      <a:schemeClr val="tx1"/>
                    </a:gs>
                  </a:gsLst>
                  <a:lin ang="5400000" scaled="0"/>
                </a:gradFill>
                <a:latin typeface="+mn-lt"/>
              </a:defRPr>
            </a:lvl1pPr>
          </a:lstStyle>
          <a:p>
            <a:pPr lvl="0"/>
            <a:r>
              <a:rPr lang="en-US" dirty="0"/>
              <a:t>Session Code</a:t>
            </a:r>
          </a:p>
        </p:txBody>
      </p:sp>
    </p:spTree>
    <p:extLst>
      <p:ext uri="{BB962C8B-B14F-4D97-AF65-F5344CB8AC3E}">
        <p14:creationId xmlns:p14="http://schemas.microsoft.com/office/powerpoint/2010/main" val="14958752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14310596"/>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82752941"/>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gradFill>
                  <a:gsLst>
                    <a:gs pos="1250">
                      <a:schemeClr val="tx2"/>
                    </a:gs>
                    <a:gs pos="99000">
                      <a:schemeClr val="tx2"/>
                    </a:gs>
                  </a:gsLst>
                  <a:lin ang="5400000" scaled="0"/>
                </a:gra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48101671"/>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90218647"/>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2681361"/>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71377231"/>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15186677"/>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35707353"/>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735367466"/>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8514082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41957057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718676196"/>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4190256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89719309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406354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1475480077"/>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59043018"/>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215198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32404365"/>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223998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31651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62593058"/>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stretch>
            <a:fillRect/>
          </a:stretch>
        </p:blipFill>
        <p:spPr>
          <a:xfrm>
            <a:off x="459230" y="3145040"/>
            <a:ext cx="3291840" cy="705834"/>
          </a:xfrm>
          <a:prstGeom prst="rect">
            <a:avLst/>
          </a:prstGeom>
        </p:spPr>
      </p:pic>
      <p:pic>
        <p:nvPicPr>
          <p:cNvPr id="4" name="Picture 3"/>
          <p:cNvPicPr>
            <a:picLocks noChangeAspect="1"/>
          </p:cNvPicPr>
          <p:nvPr userDrawn="1"/>
        </p:nvPicPr>
        <p:blipFill>
          <a:blip r:embed="rId2"/>
          <a:stretch>
            <a:fillRect/>
          </a:stretch>
        </p:blipFill>
        <p:spPr>
          <a:xfrm>
            <a:off x="459230" y="3145040"/>
            <a:ext cx="3291840" cy="705834"/>
          </a:xfrm>
          <a:prstGeom prst="rect">
            <a:avLst/>
          </a:prstGeom>
        </p:spPr>
      </p:pic>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rgbClr val="505050"/>
                    </a:gs>
                    <a:gs pos="100000">
                      <a:srgbClr val="505050"/>
                    </a:gs>
                  </a:gsLst>
                  <a:lin ang="5400000" scaled="0"/>
                </a:gradFill>
                <a:cs typeface="Segoe UI" pitchFamily="34" charset="0"/>
              </a:rPr>
              <a:t>© 2015 Microsoft Corporation. All rights reserved. </a:t>
            </a:r>
          </a:p>
        </p:txBody>
      </p:sp>
    </p:spTree>
    <p:extLst>
      <p:ext uri="{BB962C8B-B14F-4D97-AF65-F5344CB8AC3E}">
        <p14:creationId xmlns:p14="http://schemas.microsoft.com/office/powerpoint/2010/main" val="2204439828"/>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9062271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Font typeface="Arial" panose="020B0604020202020204" pitchFamily="34" charset="0"/>
              <a:buNone/>
              <a:defRPr lang="en-US" sz="3600" kern="1200" dirty="0" smtClean="0">
                <a:gradFill>
                  <a:gsLst>
                    <a:gs pos="1299">
                      <a:schemeClr val="tx1"/>
                    </a:gs>
                    <a:gs pos="100000">
                      <a:schemeClr val="tx1"/>
                    </a:gs>
                  </a:gsLst>
                  <a:lin ang="5400000" scaled="0"/>
                </a:gradFill>
                <a:latin typeface="+mj-lt"/>
                <a:ea typeface="+mn-ea"/>
                <a:cs typeface="+mn-cs"/>
              </a:defRPr>
            </a:lvl1pPr>
          </a:lstStyle>
          <a:p>
            <a:pPr marL="0" lvl="0" indent="0" algn="l" defTabSz="914166" rtl="0" eaLnBrk="1" latinLnBrk="0" hangingPunct="1">
              <a:spcBef>
                <a:spcPct val="20000"/>
              </a:spcBef>
            </a:pPr>
            <a:r>
              <a:rPr lang="en-US"/>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a:t>Click to edit Master title style</a:t>
            </a:r>
            <a:endParaRPr lang="en-US" dirty="0"/>
          </a:p>
        </p:txBody>
      </p:sp>
    </p:spTree>
    <p:extLst>
      <p:ext uri="{BB962C8B-B14F-4D97-AF65-F5344CB8AC3E}">
        <p14:creationId xmlns:p14="http://schemas.microsoft.com/office/powerpoint/2010/main" val="3681026755"/>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accent2"/>
        </a:solidFill>
        <a:effectLst/>
      </p:bgPr>
    </p:bg>
    <p:spTree>
      <p:nvGrpSpPr>
        <p:cNvPr id="1" name=""/>
        <p:cNvGrpSpPr/>
        <p:nvPr/>
      </p:nvGrpSpPr>
      <p:grpSpPr>
        <a:xfrm>
          <a:off x="0" y="0"/>
          <a:ext cx="0" cy="0"/>
          <a:chOff x="0" y="0"/>
          <a:chExt cx="0" cy="0"/>
        </a:xfrm>
      </p:grpSpPr>
      <p:pic>
        <p:nvPicPr>
          <p:cNvPr id="2" name="Picture 1" descr="VS_PowerPoint_16x9-01.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434712" cy="6994525"/>
          </a:xfrm>
          <a:prstGeom prst="rect">
            <a:avLst/>
          </a:prstGeom>
        </p:spPr>
      </p:pic>
      <p:sp>
        <p:nvSpPr>
          <p:cNvPr id="5" name="Text Placeholder 4"/>
          <p:cNvSpPr>
            <a:spLocks noGrp="1"/>
          </p:cNvSpPr>
          <p:nvPr>
            <p:ph type="body" sz="quarter" idx="12" hasCustomPrompt="1"/>
          </p:nvPr>
        </p:nvSpPr>
        <p:spPr>
          <a:xfrm>
            <a:off x="276543" y="5600699"/>
            <a:ext cx="7315200" cy="1830388"/>
          </a:xfrm>
          <a:noFill/>
        </p:spPr>
        <p:txBody>
          <a:bodyPr lIns="146260" tIns="109696" rIns="146260" bIns="109696">
            <a:noAutofit/>
          </a:bodyPr>
          <a:lstStyle>
            <a:lvl1pPr marL="0" indent="0">
              <a:spcBef>
                <a:spcPts val="0"/>
              </a:spcBef>
              <a:buNone/>
              <a:defRPr sz="30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4" y="3763403"/>
            <a:ext cx="7315200" cy="1837298"/>
          </a:xfrm>
          <a:noFill/>
        </p:spPr>
        <p:txBody>
          <a:bodyPr lIns="146260" tIns="91413" rIns="146260" bIns="91413" anchor="t" anchorCtr="0"/>
          <a:lstStyle>
            <a:lvl1pPr>
              <a:defRPr sz="5000" spc="-100"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10163207" y="6507951"/>
            <a:ext cx="1005841" cy="195077"/>
          </a:xfrm>
          <a:prstGeom prst="rect">
            <a:avLst/>
          </a:prstGeom>
          <a:noFill/>
        </p:spPr>
      </p:pic>
      <p:pic>
        <p:nvPicPr>
          <p:cNvPr id="8" name="Picture 7" descr="VS_Wht_rgb.wmf"/>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57580" y="2125663"/>
            <a:ext cx="2743550" cy="484156"/>
          </a:xfrm>
          <a:prstGeom prst="rect">
            <a:avLst/>
          </a:prstGeom>
        </p:spPr>
      </p:pic>
    </p:spTree>
    <p:extLst>
      <p:ext uri="{BB962C8B-B14F-4D97-AF65-F5344CB8AC3E}">
        <p14:creationId xmlns:p14="http://schemas.microsoft.com/office/powerpoint/2010/main" val="4086933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0"/>
            <a:ext cx="12434711" cy="6994525"/>
          </a:xfrm>
          <a:prstGeom prst="rect">
            <a:avLst/>
          </a:prstGeom>
        </p:spPr>
      </p:pic>
      <p:sp>
        <p:nvSpPr>
          <p:cNvPr id="5" name="Text Placeholder 4"/>
          <p:cNvSpPr>
            <a:spLocks noGrp="1"/>
          </p:cNvSpPr>
          <p:nvPr>
            <p:ph type="body" sz="quarter" idx="12" hasCustomPrompt="1"/>
          </p:nvPr>
        </p:nvSpPr>
        <p:spPr>
          <a:xfrm>
            <a:off x="276543" y="5600699"/>
            <a:ext cx="7315200" cy="1830388"/>
          </a:xfrm>
          <a:noFill/>
        </p:spPr>
        <p:txBody>
          <a:bodyPr lIns="146260" tIns="109696" rIns="146260" bIns="109696">
            <a:noAutofit/>
          </a:bodyPr>
          <a:lstStyle>
            <a:lvl1pPr marL="0" indent="0">
              <a:spcBef>
                <a:spcPts val="0"/>
              </a:spcBef>
              <a:buNone/>
              <a:defRPr sz="30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4" y="3763403"/>
            <a:ext cx="7315200" cy="1837298"/>
          </a:xfrm>
          <a:noFill/>
        </p:spPr>
        <p:txBody>
          <a:bodyPr lIns="146260" tIns="91413" rIns="146260" bIns="91413" anchor="t" anchorCtr="0"/>
          <a:lstStyle>
            <a:lvl1pPr>
              <a:defRPr sz="5000" spc="-100" baseline="0">
                <a:gradFill>
                  <a:gsLst>
                    <a:gs pos="3333">
                      <a:schemeClr val="tx1"/>
                    </a:gs>
                    <a:gs pos="39000">
                      <a:schemeClr val="tx1"/>
                    </a:gs>
                  </a:gsLst>
                  <a:lin ang="5400000" scaled="0"/>
                </a:gradFill>
              </a:defRPr>
            </a:lvl1pPr>
          </a:lstStyle>
          <a:p>
            <a:r>
              <a:rPr lang="en-US" dirty="0"/>
              <a:t>Presentation title</a:t>
            </a:r>
          </a:p>
        </p:txBody>
      </p:sp>
      <p:pic>
        <p:nvPicPr>
          <p:cNvPr id="8" name="Picture 7" descr="VS_Wht_rgb.wmf"/>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7580" y="2125663"/>
            <a:ext cx="2743550" cy="484156"/>
          </a:xfrm>
          <a:prstGeom prst="rect">
            <a:avLst/>
          </a:prstGeom>
        </p:spPr>
      </p:pic>
      <p:pic>
        <p:nvPicPr>
          <p:cNvPr id="7" name="Picture 6"/>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bwMode="invGray">
          <a:xfrm>
            <a:off x="10163207" y="6507951"/>
            <a:ext cx="1005841" cy="195077"/>
          </a:xfrm>
          <a:prstGeom prst="rect">
            <a:avLst/>
          </a:prstGeom>
          <a:noFill/>
        </p:spPr>
      </p:pic>
    </p:spTree>
    <p:extLst>
      <p:ext uri="{BB962C8B-B14F-4D97-AF65-F5344CB8AC3E}">
        <p14:creationId xmlns:p14="http://schemas.microsoft.com/office/powerpoint/2010/main" val="13198560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2_Title Slide 3">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1"/>
            <a:ext cx="12434711" cy="6994524"/>
          </a:xfrm>
          <a:prstGeom prst="rect">
            <a:avLst/>
          </a:prstGeom>
        </p:spPr>
      </p:pic>
      <p:pic>
        <p:nvPicPr>
          <p:cNvPr id="7" name="Picture 6" descr="VS_Purp526_rgb.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50907" y="1924373"/>
            <a:ext cx="3217432" cy="901047"/>
          </a:xfrm>
          <a:prstGeom prst="rect">
            <a:avLst/>
          </a:prstGeom>
        </p:spPr>
      </p:pic>
      <p:pic>
        <p:nvPicPr>
          <p:cNvPr id="10" name="Picture 9" descr="MSFT_logo_rgb_C-Gray.png"/>
          <p:cNvPicPr>
            <a:picLocks noChangeAspect="1"/>
          </p:cNvPicPr>
          <p:nvPr userDrawn="1"/>
        </p:nvPicPr>
        <p:blipFill rotWithShape="1">
          <a:blip r:embed="rId4" cstate="print">
            <a:extLst>
              <a:ext uri="{28A0092B-C50C-407E-A947-70E740481C1C}">
                <a14:useLocalDpi xmlns:a14="http://schemas.microsoft.com/office/drawing/2010/main" val="0"/>
              </a:ext>
            </a:extLst>
          </a:blip>
          <a:srcRect l="30316" t="23386" b="23386"/>
          <a:stretch/>
        </p:blipFill>
        <p:spPr>
          <a:xfrm>
            <a:off x="10126764" y="6434577"/>
            <a:ext cx="1254513" cy="352486"/>
          </a:xfrm>
          <a:prstGeom prst="rect">
            <a:avLst/>
          </a:prstGeom>
        </p:spPr>
      </p:pic>
      <p:sp>
        <p:nvSpPr>
          <p:cNvPr id="5" name="Text Placeholder 4"/>
          <p:cNvSpPr>
            <a:spLocks noGrp="1"/>
          </p:cNvSpPr>
          <p:nvPr>
            <p:ph type="body" sz="quarter" idx="12" hasCustomPrompt="1"/>
          </p:nvPr>
        </p:nvSpPr>
        <p:spPr>
          <a:xfrm>
            <a:off x="276543" y="5600699"/>
            <a:ext cx="7315200" cy="1393827"/>
          </a:xfrm>
          <a:noFill/>
        </p:spPr>
        <p:txBody>
          <a:bodyPr lIns="146260" tIns="109696" rIns="146260" bIns="109696">
            <a:noAutofit/>
          </a:bodyPr>
          <a:lstStyle>
            <a:lvl1pPr marL="0" indent="0">
              <a:spcBef>
                <a:spcPts val="0"/>
              </a:spcBef>
              <a:buNone/>
              <a:defRPr sz="3000" spc="0" baseline="0">
                <a:solidFill>
                  <a:schemeClr val="tx1">
                    <a:lumMod val="50000"/>
                  </a:schemeClr>
                </a:solidFill>
                <a:latin typeface="+mj-lt"/>
              </a:defRPr>
            </a:lvl1pPr>
          </a:lstStyle>
          <a:p>
            <a:pPr lvl="0"/>
            <a:r>
              <a:rPr lang="en-US" dirty="0"/>
              <a:t>Speaker Name</a:t>
            </a:r>
          </a:p>
        </p:txBody>
      </p:sp>
      <p:sp>
        <p:nvSpPr>
          <p:cNvPr id="9" name="Title 1"/>
          <p:cNvSpPr>
            <a:spLocks noGrp="1"/>
          </p:cNvSpPr>
          <p:nvPr>
            <p:ph type="title" hasCustomPrompt="1"/>
          </p:nvPr>
        </p:nvSpPr>
        <p:spPr>
          <a:xfrm>
            <a:off x="274704" y="3763403"/>
            <a:ext cx="7315200" cy="1837298"/>
          </a:xfrm>
          <a:noFill/>
        </p:spPr>
        <p:txBody>
          <a:bodyPr lIns="146260" tIns="91413" rIns="146260" bIns="91413" anchor="t" anchorCtr="0"/>
          <a:lstStyle>
            <a:lvl1pPr>
              <a:defRPr sz="5000" spc="-100" baseline="0">
                <a:solidFill>
                  <a:schemeClr val="accent2"/>
                </a:solidFill>
              </a:defRPr>
            </a:lvl1pPr>
          </a:lstStyle>
          <a:p>
            <a:r>
              <a:rPr lang="en-US" dirty="0"/>
              <a:t>Presentation title</a:t>
            </a:r>
          </a:p>
        </p:txBody>
      </p:sp>
    </p:spTree>
    <p:extLst>
      <p:ext uri="{BB962C8B-B14F-4D97-AF65-F5344CB8AC3E}">
        <p14:creationId xmlns:p14="http://schemas.microsoft.com/office/powerpoint/2010/main" val="31262896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3_Title Slide 3">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1"/>
            <a:ext cx="12434710" cy="6994524"/>
          </a:xfrm>
          <a:prstGeom prst="rect">
            <a:avLst/>
          </a:prstGeom>
        </p:spPr>
      </p:pic>
      <p:pic>
        <p:nvPicPr>
          <p:cNvPr id="7" name="Picture 6" descr="VS_Purp526_rgb.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50907" y="1924373"/>
            <a:ext cx="3217432" cy="901047"/>
          </a:xfrm>
          <a:prstGeom prst="rect">
            <a:avLst/>
          </a:prstGeom>
        </p:spPr>
      </p:pic>
      <p:sp>
        <p:nvSpPr>
          <p:cNvPr id="5" name="Text Placeholder 4"/>
          <p:cNvSpPr>
            <a:spLocks noGrp="1"/>
          </p:cNvSpPr>
          <p:nvPr>
            <p:ph type="body" sz="quarter" idx="12" hasCustomPrompt="1"/>
          </p:nvPr>
        </p:nvSpPr>
        <p:spPr>
          <a:xfrm>
            <a:off x="276543" y="5600699"/>
            <a:ext cx="7315200" cy="1393827"/>
          </a:xfrm>
          <a:noFill/>
        </p:spPr>
        <p:txBody>
          <a:bodyPr lIns="146260" tIns="109696" rIns="146260" bIns="109696">
            <a:noAutofit/>
          </a:bodyPr>
          <a:lstStyle>
            <a:lvl1pPr marL="0" indent="0">
              <a:spcBef>
                <a:spcPts val="0"/>
              </a:spcBef>
              <a:buNone/>
              <a:defRPr sz="3000" spc="0" baseline="0">
                <a:solidFill>
                  <a:schemeClr val="tx1">
                    <a:lumMod val="50000"/>
                  </a:schemeClr>
                </a:solidFill>
                <a:latin typeface="+mj-lt"/>
              </a:defRPr>
            </a:lvl1pPr>
          </a:lstStyle>
          <a:p>
            <a:pPr lvl="0"/>
            <a:r>
              <a:rPr lang="en-US" dirty="0"/>
              <a:t>Speaker Name</a:t>
            </a:r>
          </a:p>
        </p:txBody>
      </p:sp>
      <p:sp>
        <p:nvSpPr>
          <p:cNvPr id="9" name="Title 1"/>
          <p:cNvSpPr>
            <a:spLocks noGrp="1"/>
          </p:cNvSpPr>
          <p:nvPr>
            <p:ph type="title" hasCustomPrompt="1"/>
          </p:nvPr>
        </p:nvSpPr>
        <p:spPr>
          <a:xfrm>
            <a:off x="274704" y="3763403"/>
            <a:ext cx="7315200" cy="1837298"/>
          </a:xfrm>
          <a:noFill/>
        </p:spPr>
        <p:txBody>
          <a:bodyPr lIns="146260" tIns="91413" rIns="146260" bIns="91413" anchor="t" anchorCtr="0"/>
          <a:lstStyle>
            <a:lvl1pPr>
              <a:defRPr sz="5000" spc="-100" baseline="0">
                <a:solidFill>
                  <a:schemeClr val="accent2"/>
                </a:solidFill>
              </a:defRPr>
            </a:lvl1pPr>
          </a:lstStyle>
          <a:p>
            <a:r>
              <a:rPr lang="en-US" dirty="0"/>
              <a:t>Presentation title</a:t>
            </a:r>
          </a:p>
        </p:txBody>
      </p:sp>
      <p:pic>
        <p:nvPicPr>
          <p:cNvPr id="8" name="Picture 7" descr="MSFT_logo_rgb_C-Gray.png"/>
          <p:cNvPicPr>
            <a:picLocks noChangeAspect="1"/>
          </p:cNvPicPr>
          <p:nvPr userDrawn="1"/>
        </p:nvPicPr>
        <p:blipFill rotWithShape="1">
          <a:blip r:embed="rId4" cstate="print">
            <a:extLst>
              <a:ext uri="{28A0092B-C50C-407E-A947-70E740481C1C}">
                <a14:useLocalDpi xmlns:a14="http://schemas.microsoft.com/office/drawing/2010/main" val="0"/>
              </a:ext>
            </a:extLst>
          </a:blip>
          <a:srcRect l="30316" t="23386" b="23386"/>
          <a:stretch/>
        </p:blipFill>
        <p:spPr>
          <a:xfrm>
            <a:off x="10126764" y="6434577"/>
            <a:ext cx="1254513" cy="352486"/>
          </a:xfrm>
          <a:prstGeom prst="rect">
            <a:avLst/>
          </a:prstGeom>
        </p:spPr>
      </p:pic>
    </p:spTree>
    <p:extLst>
      <p:ext uri="{BB962C8B-B14F-4D97-AF65-F5344CB8AC3E}">
        <p14:creationId xmlns:p14="http://schemas.microsoft.com/office/powerpoint/2010/main" val="1177708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03268474"/>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1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0"/>
            <a:ext cx="12434711" cy="6994525"/>
          </a:xfrm>
          <a:prstGeom prst="rect">
            <a:avLst/>
          </a:prstGeom>
        </p:spPr>
      </p:pic>
      <p:sp>
        <p:nvSpPr>
          <p:cNvPr id="2" name="Title 1"/>
          <p:cNvSpPr>
            <a:spLocks noGrp="1"/>
          </p:cNvSpPr>
          <p:nvPr>
            <p:ph type="title" hasCustomPrompt="1"/>
          </p:nvPr>
        </p:nvSpPr>
        <p:spPr>
          <a:xfrm>
            <a:off x="274639" y="274321"/>
            <a:ext cx="7315200" cy="1831975"/>
          </a:xfrm>
          <a:noFill/>
        </p:spPr>
        <p:txBody>
          <a:bodyPr tIns="91413" bIns="91413" anchor="t" anchorCtr="0"/>
          <a:lstStyle>
            <a:lvl1pPr>
              <a:defRPr sz="8799"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9028083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2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1"/>
            <a:ext cx="12434711" cy="6994524"/>
          </a:xfrm>
          <a:prstGeom prst="rect">
            <a:avLst/>
          </a:prstGeom>
        </p:spPr>
      </p:pic>
      <p:sp>
        <p:nvSpPr>
          <p:cNvPr id="2" name="Title 1"/>
          <p:cNvSpPr>
            <a:spLocks noGrp="1"/>
          </p:cNvSpPr>
          <p:nvPr>
            <p:ph type="title" hasCustomPrompt="1"/>
          </p:nvPr>
        </p:nvSpPr>
        <p:spPr>
          <a:xfrm>
            <a:off x="274639" y="274321"/>
            <a:ext cx="7315200" cy="1831975"/>
          </a:xfrm>
          <a:noFill/>
        </p:spPr>
        <p:txBody>
          <a:bodyPr tIns="91413" bIns="91413" anchor="t" anchorCtr="0"/>
          <a:lstStyle>
            <a:lvl1pPr>
              <a:defRPr sz="8799"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25853711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3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1"/>
            <a:ext cx="12434711" cy="6994524"/>
          </a:xfrm>
          <a:prstGeom prst="rect">
            <a:avLst/>
          </a:prstGeom>
        </p:spPr>
      </p:pic>
      <p:sp>
        <p:nvSpPr>
          <p:cNvPr id="2" name="Title 1"/>
          <p:cNvSpPr>
            <a:spLocks noGrp="1"/>
          </p:cNvSpPr>
          <p:nvPr>
            <p:ph type="title" hasCustomPrompt="1"/>
          </p:nvPr>
        </p:nvSpPr>
        <p:spPr>
          <a:xfrm>
            <a:off x="274639" y="274321"/>
            <a:ext cx="7315200" cy="1831975"/>
          </a:xfrm>
          <a:noFill/>
        </p:spPr>
        <p:txBody>
          <a:bodyPr tIns="91413" bIns="91413" anchor="t" anchorCtr="0"/>
          <a:lstStyle>
            <a:lvl1pPr>
              <a:defRPr sz="8799"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6126868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8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descr="demo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427659" cy="6994525"/>
          </a:xfrm>
          <a:prstGeom prst="rect">
            <a:avLst/>
          </a:prstGeom>
        </p:spPr>
      </p:pic>
      <p:sp>
        <p:nvSpPr>
          <p:cNvPr id="2" name="Title 1"/>
          <p:cNvSpPr>
            <a:spLocks noGrp="1"/>
          </p:cNvSpPr>
          <p:nvPr>
            <p:ph type="title" hasCustomPrompt="1"/>
          </p:nvPr>
        </p:nvSpPr>
        <p:spPr>
          <a:xfrm>
            <a:off x="274638" y="274320"/>
            <a:ext cx="4746400" cy="4488660"/>
          </a:xfrm>
          <a:noFill/>
        </p:spPr>
        <p:txBody>
          <a:bodyPr tIns="91413" bIns="91413" anchor="t" anchorCtr="0"/>
          <a:lstStyle>
            <a:lvl1pPr>
              <a:defRPr sz="8799" spc="-100" baseline="0">
                <a:gradFill>
                  <a:gsLst>
                    <a:gs pos="100000">
                      <a:schemeClr val="tx1"/>
                    </a:gs>
                    <a:gs pos="0">
                      <a:schemeClr val="tx1"/>
                    </a:gs>
                  </a:gsLst>
                  <a:lin ang="5400000" scaled="0"/>
                </a:gradFill>
              </a:defRPr>
            </a:lvl1pPr>
          </a:lstStyle>
          <a:p>
            <a:r>
              <a:rPr lang="en-US" dirty="0"/>
              <a:t>Demo</a:t>
            </a:r>
          </a:p>
        </p:txBody>
      </p:sp>
    </p:spTree>
    <p:extLst>
      <p:ext uri="{BB962C8B-B14F-4D97-AF65-F5344CB8AC3E}">
        <p14:creationId xmlns:p14="http://schemas.microsoft.com/office/powerpoint/2010/main" val="245263639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6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descr="announcing.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
            <a:ext cx="12436475" cy="6992345"/>
          </a:xfrm>
          <a:prstGeom prst="rect">
            <a:avLst/>
          </a:prstGeom>
        </p:spPr>
      </p:pic>
      <p:sp>
        <p:nvSpPr>
          <p:cNvPr id="2" name="Title 1"/>
          <p:cNvSpPr>
            <a:spLocks noGrp="1"/>
          </p:cNvSpPr>
          <p:nvPr>
            <p:ph type="title" hasCustomPrompt="1"/>
          </p:nvPr>
        </p:nvSpPr>
        <p:spPr>
          <a:xfrm>
            <a:off x="274639" y="274321"/>
            <a:ext cx="7315200" cy="1831975"/>
          </a:xfrm>
          <a:noFill/>
        </p:spPr>
        <p:txBody>
          <a:bodyPr tIns="91413" bIns="91413" anchor="t" anchorCtr="0"/>
          <a:lstStyle>
            <a:lvl1pPr>
              <a:defRPr sz="8799" spc="-100" baseline="0">
                <a:gradFill>
                  <a:gsLst>
                    <a:gs pos="100000">
                      <a:schemeClr val="tx1"/>
                    </a:gs>
                    <a:gs pos="0">
                      <a:schemeClr val="tx1"/>
                    </a:gs>
                  </a:gsLst>
                  <a:lin ang="5400000" scaled="0"/>
                </a:gradFill>
              </a:defRPr>
            </a:lvl1pPr>
          </a:lstStyle>
          <a:p>
            <a:r>
              <a:rPr lang="en-US" dirty="0"/>
              <a:t>Announcing</a:t>
            </a:r>
          </a:p>
        </p:txBody>
      </p:sp>
    </p:spTree>
    <p:extLst>
      <p:ext uri="{BB962C8B-B14F-4D97-AF65-F5344CB8AC3E}">
        <p14:creationId xmlns:p14="http://schemas.microsoft.com/office/powerpoint/2010/main" val="4667839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7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descr="vide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427659" cy="6994525"/>
          </a:xfrm>
          <a:prstGeom prst="rect">
            <a:avLst/>
          </a:prstGeom>
        </p:spPr>
      </p:pic>
      <p:sp>
        <p:nvSpPr>
          <p:cNvPr id="2" name="Title 1"/>
          <p:cNvSpPr>
            <a:spLocks noGrp="1"/>
          </p:cNvSpPr>
          <p:nvPr>
            <p:ph type="title" hasCustomPrompt="1"/>
          </p:nvPr>
        </p:nvSpPr>
        <p:spPr>
          <a:xfrm>
            <a:off x="274639" y="274321"/>
            <a:ext cx="7315200" cy="1831975"/>
          </a:xfrm>
          <a:noFill/>
        </p:spPr>
        <p:txBody>
          <a:bodyPr tIns="91413" bIns="91413" anchor="t" anchorCtr="0"/>
          <a:lstStyle>
            <a:lvl1pPr>
              <a:defRPr sz="8799" spc="-100" baseline="0">
                <a:gradFill>
                  <a:gsLst>
                    <a:gs pos="100000">
                      <a:schemeClr val="tx1"/>
                    </a:gs>
                    <a:gs pos="0">
                      <a:schemeClr val="tx1"/>
                    </a:gs>
                  </a:gsLst>
                  <a:lin ang="5400000" scaled="0"/>
                </a:gradFill>
              </a:defRPr>
            </a:lvl1pPr>
          </a:lstStyle>
          <a:p>
            <a:r>
              <a:rPr lang="en-US" dirty="0"/>
              <a:t>Video</a:t>
            </a:r>
          </a:p>
        </p:txBody>
      </p:sp>
    </p:spTree>
    <p:extLst>
      <p:ext uri="{BB962C8B-B14F-4D97-AF65-F5344CB8AC3E}">
        <p14:creationId xmlns:p14="http://schemas.microsoft.com/office/powerpoint/2010/main" val="34749371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39" y="1212851"/>
            <a:ext cx="11887200" cy="2052338"/>
          </a:xfrm>
        </p:spPr>
        <p:txBody>
          <a:bodyPr/>
          <a:lstStyle>
            <a:lvl1pPr marL="0" indent="0">
              <a:buNone/>
              <a:defRPr>
                <a:solidFill>
                  <a:schemeClr val="accent2"/>
                </a:solidFill>
              </a:defRPr>
            </a:lvl1pPr>
            <a:lvl2pPr marL="0" indent="0">
              <a:buFontTx/>
              <a:buNone/>
              <a:defRPr sz="2000"/>
            </a:lvl2pPr>
            <a:lvl3pPr marL="228489" indent="0">
              <a:buNone/>
              <a:defRPr/>
            </a:lvl3pPr>
            <a:lvl4pPr marL="456977" indent="0">
              <a:buNone/>
              <a:defRPr/>
            </a:lvl4pPr>
            <a:lvl5pPr marL="685467"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83005990"/>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39" y="1212851"/>
            <a:ext cx="11887200" cy="2052338"/>
          </a:xfrm>
        </p:spPr>
        <p:txBody>
          <a:bodyPr/>
          <a:lstStyle>
            <a:lvl1pPr marL="0" indent="0">
              <a:buNone/>
              <a:defRPr>
                <a:solidFill>
                  <a:schemeClr val="tx2"/>
                </a:solidFill>
              </a:defRPr>
            </a:lvl1pPr>
            <a:lvl2pPr marL="0" indent="0">
              <a:buFontTx/>
              <a:buNone/>
              <a:defRPr sz="2000"/>
            </a:lvl2pPr>
            <a:lvl3pPr marL="228489" indent="0">
              <a:buNone/>
              <a:defRPr/>
            </a:lvl3pPr>
            <a:lvl4pPr marL="456977" indent="0">
              <a:buNone/>
              <a:defRPr/>
            </a:lvl4pPr>
            <a:lvl5pPr marL="685467"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22791848"/>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4"/>
            <a:ext cx="11887200" cy="2121397"/>
          </a:xfrm>
        </p:spPr>
        <p:txBody>
          <a:bodyPr>
            <a:spAutoFit/>
          </a:bodyPr>
          <a:lstStyle>
            <a:lvl1pPr>
              <a:defRPr>
                <a:solidFill>
                  <a:schemeClr val="accent2"/>
                </a:soli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25639218"/>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4"/>
            <a:ext cx="11887200" cy="2121397"/>
          </a:xfrm>
        </p:spPr>
        <p:txBody>
          <a:bodyPr>
            <a:spAutoFit/>
          </a:bodyPr>
          <a:lstStyle>
            <a:lvl1pPr>
              <a:defRPr>
                <a:gradFill>
                  <a:gsLst>
                    <a:gs pos="1250">
                      <a:schemeClr val="tx2"/>
                    </a:gs>
                    <a:gs pos="99000">
                      <a:schemeClr val="tx2"/>
                    </a:gs>
                  </a:gsLst>
                  <a:lin ang="5400000" scaled="0"/>
                </a:gra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91370983"/>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294.xml"/><Relationship Id="rId13" Type="http://schemas.openxmlformats.org/officeDocument/2006/relationships/slideLayout" Target="../slideLayouts/slideLayout299.xml"/><Relationship Id="rId18" Type="http://schemas.openxmlformats.org/officeDocument/2006/relationships/slideLayout" Target="../slideLayouts/slideLayout304.xml"/><Relationship Id="rId26" Type="http://schemas.openxmlformats.org/officeDocument/2006/relationships/slideLayout" Target="../slideLayouts/slideLayout312.xml"/><Relationship Id="rId3" Type="http://schemas.openxmlformats.org/officeDocument/2006/relationships/slideLayout" Target="../slideLayouts/slideLayout289.xml"/><Relationship Id="rId21" Type="http://schemas.openxmlformats.org/officeDocument/2006/relationships/slideLayout" Target="../slideLayouts/slideLayout307.xml"/><Relationship Id="rId34" Type="http://schemas.openxmlformats.org/officeDocument/2006/relationships/slideLayout" Target="../slideLayouts/slideLayout320.xml"/><Relationship Id="rId7" Type="http://schemas.openxmlformats.org/officeDocument/2006/relationships/slideLayout" Target="../slideLayouts/slideLayout293.xml"/><Relationship Id="rId12" Type="http://schemas.openxmlformats.org/officeDocument/2006/relationships/slideLayout" Target="../slideLayouts/slideLayout298.xml"/><Relationship Id="rId17" Type="http://schemas.openxmlformats.org/officeDocument/2006/relationships/slideLayout" Target="../slideLayouts/slideLayout303.xml"/><Relationship Id="rId25" Type="http://schemas.openxmlformats.org/officeDocument/2006/relationships/slideLayout" Target="../slideLayouts/slideLayout311.xml"/><Relationship Id="rId33" Type="http://schemas.openxmlformats.org/officeDocument/2006/relationships/slideLayout" Target="../slideLayouts/slideLayout319.xml"/><Relationship Id="rId2" Type="http://schemas.openxmlformats.org/officeDocument/2006/relationships/slideLayout" Target="../slideLayouts/slideLayout288.xml"/><Relationship Id="rId16" Type="http://schemas.openxmlformats.org/officeDocument/2006/relationships/slideLayout" Target="../slideLayouts/slideLayout302.xml"/><Relationship Id="rId20" Type="http://schemas.openxmlformats.org/officeDocument/2006/relationships/slideLayout" Target="../slideLayouts/slideLayout306.xml"/><Relationship Id="rId29" Type="http://schemas.openxmlformats.org/officeDocument/2006/relationships/slideLayout" Target="../slideLayouts/slideLayout315.xml"/><Relationship Id="rId1" Type="http://schemas.openxmlformats.org/officeDocument/2006/relationships/slideLayout" Target="../slideLayouts/slideLayout287.xml"/><Relationship Id="rId6" Type="http://schemas.openxmlformats.org/officeDocument/2006/relationships/slideLayout" Target="../slideLayouts/slideLayout292.xml"/><Relationship Id="rId11" Type="http://schemas.openxmlformats.org/officeDocument/2006/relationships/slideLayout" Target="../slideLayouts/slideLayout297.xml"/><Relationship Id="rId24" Type="http://schemas.openxmlformats.org/officeDocument/2006/relationships/slideLayout" Target="../slideLayouts/slideLayout310.xml"/><Relationship Id="rId32" Type="http://schemas.openxmlformats.org/officeDocument/2006/relationships/slideLayout" Target="../slideLayouts/slideLayout318.xml"/><Relationship Id="rId37" Type="http://schemas.openxmlformats.org/officeDocument/2006/relationships/image" Target="../media/image1.png"/><Relationship Id="rId5" Type="http://schemas.openxmlformats.org/officeDocument/2006/relationships/slideLayout" Target="../slideLayouts/slideLayout291.xml"/><Relationship Id="rId15" Type="http://schemas.openxmlformats.org/officeDocument/2006/relationships/slideLayout" Target="../slideLayouts/slideLayout301.xml"/><Relationship Id="rId23" Type="http://schemas.openxmlformats.org/officeDocument/2006/relationships/slideLayout" Target="../slideLayouts/slideLayout309.xml"/><Relationship Id="rId28" Type="http://schemas.openxmlformats.org/officeDocument/2006/relationships/slideLayout" Target="../slideLayouts/slideLayout314.xml"/><Relationship Id="rId36" Type="http://schemas.openxmlformats.org/officeDocument/2006/relationships/theme" Target="../theme/theme10.xml"/><Relationship Id="rId10" Type="http://schemas.openxmlformats.org/officeDocument/2006/relationships/slideLayout" Target="../slideLayouts/slideLayout296.xml"/><Relationship Id="rId19" Type="http://schemas.openxmlformats.org/officeDocument/2006/relationships/slideLayout" Target="../slideLayouts/slideLayout305.xml"/><Relationship Id="rId31" Type="http://schemas.openxmlformats.org/officeDocument/2006/relationships/slideLayout" Target="../slideLayouts/slideLayout317.xml"/><Relationship Id="rId4" Type="http://schemas.openxmlformats.org/officeDocument/2006/relationships/slideLayout" Target="../slideLayouts/slideLayout290.xml"/><Relationship Id="rId9" Type="http://schemas.openxmlformats.org/officeDocument/2006/relationships/slideLayout" Target="../slideLayouts/slideLayout295.xml"/><Relationship Id="rId14" Type="http://schemas.openxmlformats.org/officeDocument/2006/relationships/slideLayout" Target="../slideLayouts/slideLayout300.xml"/><Relationship Id="rId22" Type="http://schemas.openxmlformats.org/officeDocument/2006/relationships/slideLayout" Target="../slideLayouts/slideLayout308.xml"/><Relationship Id="rId27" Type="http://schemas.openxmlformats.org/officeDocument/2006/relationships/slideLayout" Target="../slideLayouts/slideLayout313.xml"/><Relationship Id="rId30" Type="http://schemas.openxmlformats.org/officeDocument/2006/relationships/slideLayout" Target="../slideLayouts/slideLayout316.xml"/><Relationship Id="rId35" Type="http://schemas.openxmlformats.org/officeDocument/2006/relationships/slideLayout" Target="../slideLayouts/slideLayout32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slideLayout" Target="../slideLayouts/slideLayout55.xml"/><Relationship Id="rId3" Type="http://schemas.openxmlformats.org/officeDocument/2006/relationships/slideLayout" Target="../slideLayouts/slideLayout32.xml"/><Relationship Id="rId21" Type="http://schemas.openxmlformats.org/officeDocument/2006/relationships/slideLayout" Target="../slideLayouts/slideLayout50.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slideLayout" Target="../slideLayouts/slideLayout54.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29" Type="http://schemas.openxmlformats.org/officeDocument/2006/relationships/theme" Target="../theme/theme2.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28" Type="http://schemas.openxmlformats.org/officeDocument/2006/relationships/slideLayout" Target="../slideLayouts/slideLayout57.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 Id="rId27" Type="http://schemas.openxmlformats.org/officeDocument/2006/relationships/slideLayout" Target="../slideLayouts/slideLayout56.xml"/><Relationship Id="rId30"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5.xml"/><Relationship Id="rId13" Type="http://schemas.openxmlformats.org/officeDocument/2006/relationships/slideLayout" Target="../slideLayouts/slideLayout70.xml"/><Relationship Id="rId18" Type="http://schemas.openxmlformats.org/officeDocument/2006/relationships/slideLayout" Target="../slideLayouts/slideLayout75.xml"/><Relationship Id="rId26" Type="http://schemas.openxmlformats.org/officeDocument/2006/relationships/slideLayout" Target="../slideLayouts/slideLayout83.xml"/><Relationship Id="rId3" Type="http://schemas.openxmlformats.org/officeDocument/2006/relationships/slideLayout" Target="../slideLayouts/slideLayout60.xml"/><Relationship Id="rId21" Type="http://schemas.openxmlformats.org/officeDocument/2006/relationships/slideLayout" Target="../slideLayouts/slideLayout78.xml"/><Relationship Id="rId7" Type="http://schemas.openxmlformats.org/officeDocument/2006/relationships/slideLayout" Target="../slideLayouts/slideLayout64.xml"/><Relationship Id="rId12" Type="http://schemas.openxmlformats.org/officeDocument/2006/relationships/slideLayout" Target="../slideLayouts/slideLayout69.xml"/><Relationship Id="rId17" Type="http://schemas.openxmlformats.org/officeDocument/2006/relationships/slideLayout" Target="../slideLayouts/slideLayout74.xml"/><Relationship Id="rId25" Type="http://schemas.openxmlformats.org/officeDocument/2006/relationships/slideLayout" Target="../slideLayouts/slideLayout82.xml"/><Relationship Id="rId2" Type="http://schemas.openxmlformats.org/officeDocument/2006/relationships/slideLayout" Target="../slideLayouts/slideLayout59.xml"/><Relationship Id="rId16" Type="http://schemas.openxmlformats.org/officeDocument/2006/relationships/slideLayout" Target="../slideLayouts/slideLayout73.xml"/><Relationship Id="rId20" Type="http://schemas.openxmlformats.org/officeDocument/2006/relationships/slideLayout" Target="../slideLayouts/slideLayout77.xml"/><Relationship Id="rId29" Type="http://schemas.openxmlformats.org/officeDocument/2006/relationships/theme" Target="../theme/theme3.xml"/><Relationship Id="rId1" Type="http://schemas.openxmlformats.org/officeDocument/2006/relationships/slideLayout" Target="../slideLayouts/slideLayout58.xml"/><Relationship Id="rId6" Type="http://schemas.openxmlformats.org/officeDocument/2006/relationships/slideLayout" Target="../slideLayouts/slideLayout63.xml"/><Relationship Id="rId11" Type="http://schemas.openxmlformats.org/officeDocument/2006/relationships/slideLayout" Target="../slideLayouts/slideLayout68.xml"/><Relationship Id="rId24" Type="http://schemas.openxmlformats.org/officeDocument/2006/relationships/slideLayout" Target="../slideLayouts/slideLayout81.xml"/><Relationship Id="rId5" Type="http://schemas.openxmlformats.org/officeDocument/2006/relationships/slideLayout" Target="../slideLayouts/slideLayout62.xml"/><Relationship Id="rId15" Type="http://schemas.openxmlformats.org/officeDocument/2006/relationships/slideLayout" Target="../slideLayouts/slideLayout72.xml"/><Relationship Id="rId23" Type="http://schemas.openxmlformats.org/officeDocument/2006/relationships/slideLayout" Target="../slideLayouts/slideLayout80.xml"/><Relationship Id="rId28" Type="http://schemas.openxmlformats.org/officeDocument/2006/relationships/slideLayout" Target="../slideLayouts/slideLayout85.xml"/><Relationship Id="rId10" Type="http://schemas.openxmlformats.org/officeDocument/2006/relationships/slideLayout" Target="../slideLayouts/slideLayout67.xml"/><Relationship Id="rId19" Type="http://schemas.openxmlformats.org/officeDocument/2006/relationships/slideLayout" Target="../slideLayouts/slideLayout76.xml"/><Relationship Id="rId4" Type="http://schemas.openxmlformats.org/officeDocument/2006/relationships/slideLayout" Target="../slideLayouts/slideLayout61.xml"/><Relationship Id="rId9" Type="http://schemas.openxmlformats.org/officeDocument/2006/relationships/slideLayout" Target="../slideLayouts/slideLayout66.xml"/><Relationship Id="rId14" Type="http://schemas.openxmlformats.org/officeDocument/2006/relationships/slideLayout" Target="../slideLayouts/slideLayout71.xml"/><Relationship Id="rId22" Type="http://schemas.openxmlformats.org/officeDocument/2006/relationships/slideLayout" Target="../slideLayouts/slideLayout79.xml"/><Relationship Id="rId27" Type="http://schemas.openxmlformats.org/officeDocument/2006/relationships/slideLayout" Target="../slideLayouts/slideLayout84.xml"/><Relationship Id="rId30" Type="http://schemas.openxmlformats.org/officeDocument/2006/relationships/image" Target="../media/image1.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93.xml"/><Relationship Id="rId13" Type="http://schemas.openxmlformats.org/officeDocument/2006/relationships/slideLayout" Target="../slideLayouts/slideLayout98.xml"/><Relationship Id="rId18" Type="http://schemas.openxmlformats.org/officeDocument/2006/relationships/slideLayout" Target="../slideLayouts/slideLayout103.xml"/><Relationship Id="rId26" Type="http://schemas.openxmlformats.org/officeDocument/2006/relationships/slideLayout" Target="../slideLayouts/slideLayout111.xml"/><Relationship Id="rId39" Type="http://schemas.openxmlformats.org/officeDocument/2006/relationships/slideLayout" Target="../slideLayouts/slideLayout124.xml"/><Relationship Id="rId3" Type="http://schemas.openxmlformats.org/officeDocument/2006/relationships/slideLayout" Target="../slideLayouts/slideLayout88.xml"/><Relationship Id="rId21" Type="http://schemas.openxmlformats.org/officeDocument/2006/relationships/slideLayout" Target="../slideLayouts/slideLayout106.xml"/><Relationship Id="rId34" Type="http://schemas.openxmlformats.org/officeDocument/2006/relationships/slideLayout" Target="../slideLayouts/slideLayout119.xml"/><Relationship Id="rId7" Type="http://schemas.openxmlformats.org/officeDocument/2006/relationships/slideLayout" Target="../slideLayouts/slideLayout92.xml"/><Relationship Id="rId12" Type="http://schemas.openxmlformats.org/officeDocument/2006/relationships/slideLayout" Target="../slideLayouts/slideLayout97.xml"/><Relationship Id="rId17" Type="http://schemas.openxmlformats.org/officeDocument/2006/relationships/slideLayout" Target="../slideLayouts/slideLayout102.xml"/><Relationship Id="rId25" Type="http://schemas.openxmlformats.org/officeDocument/2006/relationships/slideLayout" Target="../slideLayouts/slideLayout110.xml"/><Relationship Id="rId33" Type="http://schemas.openxmlformats.org/officeDocument/2006/relationships/slideLayout" Target="../slideLayouts/slideLayout118.xml"/><Relationship Id="rId38" Type="http://schemas.openxmlformats.org/officeDocument/2006/relationships/slideLayout" Target="../slideLayouts/slideLayout123.xml"/><Relationship Id="rId2" Type="http://schemas.openxmlformats.org/officeDocument/2006/relationships/slideLayout" Target="../slideLayouts/slideLayout87.xml"/><Relationship Id="rId16" Type="http://schemas.openxmlformats.org/officeDocument/2006/relationships/slideLayout" Target="../slideLayouts/slideLayout101.xml"/><Relationship Id="rId20" Type="http://schemas.openxmlformats.org/officeDocument/2006/relationships/slideLayout" Target="../slideLayouts/slideLayout105.xml"/><Relationship Id="rId29" Type="http://schemas.openxmlformats.org/officeDocument/2006/relationships/slideLayout" Target="../slideLayouts/slideLayout114.xml"/><Relationship Id="rId1" Type="http://schemas.openxmlformats.org/officeDocument/2006/relationships/slideLayout" Target="../slideLayouts/slideLayout86.xml"/><Relationship Id="rId6" Type="http://schemas.openxmlformats.org/officeDocument/2006/relationships/slideLayout" Target="../slideLayouts/slideLayout91.xml"/><Relationship Id="rId11" Type="http://schemas.openxmlformats.org/officeDocument/2006/relationships/slideLayout" Target="../slideLayouts/slideLayout96.xml"/><Relationship Id="rId24" Type="http://schemas.openxmlformats.org/officeDocument/2006/relationships/slideLayout" Target="../slideLayouts/slideLayout109.xml"/><Relationship Id="rId32" Type="http://schemas.openxmlformats.org/officeDocument/2006/relationships/slideLayout" Target="../slideLayouts/slideLayout117.xml"/><Relationship Id="rId37" Type="http://schemas.openxmlformats.org/officeDocument/2006/relationships/slideLayout" Target="../slideLayouts/slideLayout122.xml"/><Relationship Id="rId40" Type="http://schemas.openxmlformats.org/officeDocument/2006/relationships/theme" Target="../theme/theme4.xml"/><Relationship Id="rId5" Type="http://schemas.openxmlformats.org/officeDocument/2006/relationships/slideLayout" Target="../slideLayouts/slideLayout90.xml"/><Relationship Id="rId15" Type="http://schemas.openxmlformats.org/officeDocument/2006/relationships/slideLayout" Target="../slideLayouts/slideLayout100.xml"/><Relationship Id="rId23" Type="http://schemas.openxmlformats.org/officeDocument/2006/relationships/slideLayout" Target="../slideLayouts/slideLayout108.xml"/><Relationship Id="rId28" Type="http://schemas.openxmlformats.org/officeDocument/2006/relationships/slideLayout" Target="../slideLayouts/slideLayout113.xml"/><Relationship Id="rId36" Type="http://schemas.openxmlformats.org/officeDocument/2006/relationships/slideLayout" Target="../slideLayouts/slideLayout121.xml"/><Relationship Id="rId10" Type="http://schemas.openxmlformats.org/officeDocument/2006/relationships/slideLayout" Target="../slideLayouts/slideLayout95.xml"/><Relationship Id="rId19" Type="http://schemas.openxmlformats.org/officeDocument/2006/relationships/slideLayout" Target="../slideLayouts/slideLayout104.xml"/><Relationship Id="rId31" Type="http://schemas.openxmlformats.org/officeDocument/2006/relationships/slideLayout" Target="../slideLayouts/slideLayout116.xml"/><Relationship Id="rId4" Type="http://schemas.openxmlformats.org/officeDocument/2006/relationships/slideLayout" Target="../slideLayouts/slideLayout89.xml"/><Relationship Id="rId9" Type="http://schemas.openxmlformats.org/officeDocument/2006/relationships/slideLayout" Target="../slideLayouts/slideLayout94.xml"/><Relationship Id="rId14" Type="http://schemas.openxmlformats.org/officeDocument/2006/relationships/slideLayout" Target="../slideLayouts/slideLayout99.xml"/><Relationship Id="rId22" Type="http://schemas.openxmlformats.org/officeDocument/2006/relationships/slideLayout" Target="../slideLayouts/slideLayout107.xml"/><Relationship Id="rId27" Type="http://schemas.openxmlformats.org/officeDocument/2006/relationships/slideLayout" Target="../slideLayouts/slideLayout112.xml"/><Relationship Id="rId30" Type="http://schemas.openxmlformats.org/officeDocument/2006/relationships/slideLayout" Target="../slideLayouts/slideLayout115.xml"/><Relationship Id="rId35" Type="http://schemas.openxmlformats.org/officeDocument/2006/relationships/slideLayout" Target="../slideLayouts/slideLayout120.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32.xml"/><Relationship Id="rId13" Type="http://schemas.openxmlformats.org/officeDocument/2006/relationships/slideLayout" Target="../slideLayouts/slideLayout137.xml"/><Relationship Id="rId18" Type="http://schemas.openxmlformats.org/officeDocument/2006/relationships/slideLayout" Target="../slideLayouts/slideLayout142.xml"/><Relationship Id="rId26" Type="http://schemas.openxmlformats.org/officeDocument/2006/relationships/image" Target="../media/image1.png"/><Relationship Id="rId3" Type="http://schemas.openxmlformats.org/officeDocument/2006/relationships/slideLayout" Target="../slideLayouts/slideLayout127.xml"/><Relationship Id="rId21" Type="http://schemas.openxmlformats.org/officeDocument/2006/relationships/slideLayout" Target="../slideLayouts/slideLayout145.xml"/><Relationship Id="rId7" Type="http://schemas.openxmlformats.org/officeDocument/2006/relationships/slideLayout" Target="../slideLayouts/slideLayout131.xml"/><Relationship Id="rId12" Type="http://schemas.openxmlformats.org/officeDocument/2006/relationships/slideLayout" Target="../slideLayouts/slideLayout136.xml"/><Relationship Id="rId17" Type="http://schemas.openxmlformats.org/officeDocument/2006/relationships/slideLayout" Target="../slideLayouts/slideLayout141.xml"/><Relationship Id="rId25" Type="http://schemas.openxmlformats.org/officeDocument/2006/relationships/theme" Target="../theme/theme5.xml"/><Relationship Id="rId2" Type="http://schemas.openxmlformats.org/officeDocument/2006/relationships/slideLayout" Target="../slideLayouts/slideLayout126.xml"/><Relationship Id="rId16" Type="http://schemas.openxmlformats.org/officeDocument/2006/relationships/slideLayout" Target="../slideLayouts/slideLayout140.xml"/><Relationship Id="rId20" Type="http://schemas.openxmlformats.org/officeDocument/2006/relationships/slideLayout" Target="../slideLayouts/slideLayout144.xml"/><Relationship Id="rId1" Type="http://schemas.openxmlformats.org/officeDocument/2006/relationships/slideLayout" Target="../slideLayouts/slideLayout125.xml"/><Relationship Id="rId6" Type="http://schemas.openxmlformats.org/officeDocument/2006/relationships/slideLayout" Target="../slideLayouts/slideLayout130.xml"/><Relationship Id="rId11" Type="http://schemas.openxmlformats.org/officeDocument/2006/relationships/slideLayout" Target="../slideLayouts/slideLayout135.xml"/><Relationship Id="rId24" Type="http://schemas.openxmlformats.org/officeDocument/2006/relationships/slideLayout" Target="../slideLayouts/slideLayout148.xml"/><Relationship Id="rId5" Type="http://schemas.openxmlformats.org/officeDocument/2006/relationships/slideLayout" Target="../slideLayouts/slideLayout129.xml"/><Relationship Id="rId15" Type="http://schemas.openxmlformats.org/officeDocument/2006/relationships/slideLayout" Target="../slideLayouts/slideLayout139.xml"/><Relationship Id="rId23" Type="http://schemas.openxmlformats.org/officeDocument/2006/relationships/slideLayout" Target="../slideLayouts/slideLayout147.xml"/><Relationship Id="rId10" Type="http://schemas.openxmlformats.org/officeDocument/2006/relationships/slideLayout" Target="../slideLayouts/slideLayout134.xml"/><Relationship Id="rId19" Type="http://schemas.openxmlformats.org/officeDocument/2006/relationships/slideLayout" Target="../slideLayouts/slideLayout143.xml"/><Relationship Id="rId4" Type="http://schemas.openxmlformats.org/officeDocument/2006/relationships/slideLayout" Target="../slideLayouts/slideLayout128.xml"/><Relationship Id="rId9" Type="http://schemas.openxmlformats.org/officeDocument/2006/relationships/slideLayout" Target="../slideLayouts/slideLayout133.xml"/><Relationship Id="rId14" Type="http://schemas.openxmlformats.org/officeDocument/2006/relationships/slideLayout" Target="../slideLayouts/slideLayout138.xml"/><Relationship Id="rId22" Type="http://schemas.openxmlformats.org/officeDocument/2006/relationships/slideLayout" Target="../slideLayouts/slideLayout146.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56.xml"/><Relationship Id="rId13" Type="http://schemas.openxmlformats.org/officeDocument/2006/relationships/slideLayout" Target="../slideLayouts/slideLayout161.xml"/><Relationship Id="rId18" Type="http://schemas.openxmlformats.org/officeDocument/2006/relationships/slideLayout" Target="../slideLayouts/slideLayout166.xml"/><Relationship Id="rId26" Type="http://schemas.openxmlformats.org/officeDocument/2006/relationships/slideLayout" Target="../slideLayouts/slideLayout174.xml"/><Relationship Id="rId39" Type="http://schemas.openxmlformats.org/officeDocument/2006/relationships/slideLayout" Target="../slideLayouts/slideLayout187.xml"/><Relationship Id="rId3" Type="http://schemas.openxmlformats.org/officeDocument/2006/relationships/slideLayout" Target="../slideLayouts/slideLayout151.xml"/><Relationship Id="rId21" Type="http://schemas.openxmlformats.org/officeDocument/2006/relationships/slideLayout" Target="../slideLayouts/slideLayout169.xml"/><Relationship Id="rId34" Type="http://schemas.openxmlformats.org/officeDocument/2006/relationships/slideLayout" Target="../slideLayouts/slideLayout182.xml"/><Relationship Id="rId42" Type="http://schemas.openxmlformats.org/officeDocument/2006/relationships/slideLayout" Target="../slideLayouts/slideLayout190.xml"/><Relationship Id="rId7" Type="http://schemas.openxmlformats.org/officeDocument/2006/relationships/slideLayout" Target="../slideLayouts/slideLayout155.xml"/><Relationship Id="rId12" Type="http://schemas.openxmlformats.org/officeDocument/2006/relationships/slideLayout" Target="../slideLayouts/slideLayout160.xml"/><Relationship Id="rId17" Type="http://schemas.openxmlformats.org/officeDocument/2006/relationships/slideLayout" Target="../slideLayouts/slideLayout165.xml"/><Relationship Id="rId25" Type="http://schemas.openxmlformats.org/officeDocument/2006/relationships/slideLayout" Target="../slideLayouts/slideLayout173.xml"/><Relationship Id="rId33" Type="http://schemas.openxmlformats.org/officeDocument/2006/relationships/slideLayout" Target="../slideLayouts/slideLayout181.xml"/><Relationship Id="rId38" Type="http://schemas.openxmlformats.org/officeDocument/2006/relationships/slideLayout" Target="../slideLayouts/slideLayout186.xml"/><Relationship Id="rId2" Type="http://schemas.openxmlformats.org/officeDocument/2006/relationships/slideLayout" Target="../slideLayouts/slideLayout150.xml"/><Relationship Id="rId16" Type="http://schemas.openxmlformats.org/officeDocument/2006/relationships/slideLayout" Target="../slideLayouts/slideLayout164.xml"/><Relationship Id="rId20" Type="http://schemas.openxmlformats.org/officeDocument/2006/relationships/slideLayout" Target="../slideLayouts/slideLayout168.xml"/><Relationship Id="rId29" Type="http://schemas.openxmlformats.org/officeDocument/2006/relationships/slideLayout" Target="../slideLayouts/slideLayout177.xml"/><Relationship Id="rId41" Type="http://schemas.openxmlformats.org/officeDocument/2006/relationships/slideLayout" Target="../slideLayouts/slideLayout189.xml"/><Relationship Id="rId1" Type="http://schemas.openxmlformats.org/officeDocument/2006/relationships/slideLayout" Target="../slideLayouts/slideLayout149.xml"/><Relationship Id="rId6" Type="http://schemas.openxmlformats.org/officeDocument/2006/relationships/slideLayout" Target="../slideLayouts/slideLayout154.xml"/><Relationship Id="rId11" Type="http://schemas.openxmlformats.org/officeDocument/2006/relationships/slideLayout" Target="../slideLayouts/slideLayout159.xml"/><Relationship Id="rId24" Type="http://schemas.openxmlformats.org/officeDocument/2006/relationships/slideLayout" Target="../slideLayouts/slideLayout172.xml"/><Relationship Id="rId32" Type="http://schemas.openxmlformats.org/officeDocument/2006/relationships/slideLayout" Target="../slideLayouts/slideLayout180.xml"/><Relationship Id="rId37" Type="http://schemas.openxmlformats.org/officeDocument/2006/relationships/slideLayout" Target="../slideLayouts/slideLayout185.xml"/><Relationship Id="rId40" Type="http://schemas.openxmlformats.org/officeDocument/2006/relationships/slideLayout" Target="../slideLayouts/slideLayout188.xml"/><Relationship Id="rId45" Type="http://schemas.openxmlformats.org/officeDocument/2006/relationships/theme" Target="../theme/theme6.xml"/><Relationship Id="rId5" Type="http://schemas.openxmlformats.org/officeDocument/2006/relationships/slideLayout" Target="../slideLayouts/slideLayout153.xml"/><Relationship Id="rId15" Type="http://schemas.openxmlformats.org/officeDocument/2006/relationships/slideLayout" Target="../slideLayouts/slideLayout163.xml"/><Relationship Id="rId23" Type="http://schemas.openxmlformats.org/officeDocument/2006/relationships/slideLayout" Target="../slideLayouts/slideLayout171.xml"/><Relationship Id="rId28" Type="http://schemas.openxmlformats.org/officeDocument/2006/relationships/slideLayout" Target="../slideLayouts/slideLayout176.xml"/><Relationship Id="rId36" Type="http://schemas.openxmlformats.org/officeDocument/2006/relationships/slideLayout" Target="../slideLayouts/slideLayout184.xml"/><Relationship Id="rId10" Type="http://schemas.openxmlformats.org/officeDocument/2006/relationships/slideLayout" Target="../slideLayouts/slideLayout158.xml"/><Relationship Id="rId19" Type="http://schemas.openxmlformats.org/officeDocument/2006/relationships/slideLayout" Target="../slideLayouts/slideLayout167.xml"/><Relationship Id="rId31" Type="http://schemas.openxmlformats.org/officeDocument/2006/relationships/slideLayout" Target="../slideLayouts/slideLayout179.xml"/><Relationship Id="rId44" Type="http://schemas.openxmlformats.org/officeDocument/2006/relationships/slideLayout" Target="../slideLayouts/slideLayout192.xml"/><Relationship Id="rId4" Type="http://schemas.openxmlformats.org/officeDocument/2006/relationships/slideLayout" Target="../slideLayouts/slideLayout152.xml"/><Relationship Id="rId9" Type="http://schemas.openxmlformats.org/officeDocument/2006/relationships/slideLayout" Target="../slideLayouts/slideLayout157.xml"/><Relationship Id="rId14" Type="http://schemas.openxmlformats.org/officeDocument/2006/relationships/slideLayout" Target="../slideLayouts/slideLayout162.xml"/><Relationship Id="rId22" Type="http://schemas.openxmlformats.org/officeDocument/2006/relationships/slideLayout" Target="../slideLayouts/slideLayout170.xml"/><Relationship Id="rId27" Type="http://schemas.openxmlformats.org/officeDocument/2006/relationships/slideLayout" Target="../slideLayouts/slideLayout175.xml"/><Relationship Id="rId30" Type="http://schemas.openxmlformats.org/officeDocument/2006/relationships/slideLayout" Target="../slideLayouts/slideLayout178.xml"/><Relationship Id="rId35" Type="http://schemas.openxmlformats.org/officeDocument/2006/relationships/slideLayout" Target="../slideLayouts/slideLayout183.xml"/><Relationship Id="rId43" Type="http://schemas.openxmlformats.org/officeDocument/2006/relationships/slideLayout" Target="../slideLayouts/slideLayout191.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200.xml"/><Relationship Id="rId13" Type="http://schemas.openxmlformats.org/officeDocument/2006/relationships/slideLayout" Target="../slideLayouts/slideLayout205.xml"/><Relationship Id="rId18" Type="http://schemas.openxmlformats.org/officeDocument/2006/relationships/slideLayout" Target="../slideLayouts/slideLayout210.xml"/><Relationship Id="rId26" Type="http://schemas.openxmlformats.org/officeDocument/2006/relationships/slideLayout" Target="../slideLayouts/slideLayout218.xml"/><Relationship Id="rId39" Type="http://schemas.openxmlformats.org/officeDocument/2006/relationships/slideLayout" Target="../slideLayouts/slideLayout231.xml"/><Relationship Id="rId3" Type="http://schemas.openxmlformats.org/officeDocument/2006/relationships/slideLayout" Target="../slideLayouts/slideLayout195.xml"/><Relationship Id="rId21" Type="http://schemas.openxmlformats.org/officeDocument/2006/relationships/slideLayout" Target="../slideLayouts/slideLayout213.xml"/><Relationship Id="rId34" Type="http://schemas.openxmlformats.org/officeDocument/2006/relationships/slideLayout" Target="../slideLayouts/slideLayout226.xml"/><Relationship Id="rId42" Type="http://schemas.openxmlformats.org/officeDocument/2006/relationships/slideLayout" Target="../slideLayouts/slideLayout234.xml"/><Relationship Id="rId47" Type="http://schemas.openxmlformats.org/officeDocument/2006/relationships/theme" Target="../theme/theme7.xml"/><Relationship Id="rId7" Type="http://schemas.openxmlformats.org/officeDocument/2006/relationships/slideLayout" Target="../slideLayouts/slideLayout199.xml"/><Relationship Id="rId12" Type="http://schemas.openxmlformats.org/officeDocument/2006/relationships/slideLayout" Target="../slideLayouts/slideLayout204.xml"/><Relationship Id="rId17" Type="http://schemas.openxmlformats.org/officeDocument/2006/relationships/slideLayout" Target="../slideLayouts/slideLayout209.xml"/><Relationship Id="rId25" Type="http://schemas.openxmlformats.org/officeDocument/2006/relationships/slideLayout" Target="../slideLayouts/slideLayout217.xml"/><Relationship Id="rId33" Type="http://schemas.openxmlformats.org/officeDocument/2006/relationships/slideLayout" Target="../slideLayouts/slideLayout225.xml"/><Relationship Id="rId38" Type="http://schemas.openxmlformats.org/officeDocument/2006/relationships/slideLayout" Target="../slideLayouts/slideLayout230.xml"/><Relationship Id="rId46" Type="http://schemas.openxmlformats.org/officeDocument/2006/relationships/slideLayout" Target="../slideLayouts/slideLayout238.xml"/><Relationship Id="rId2" Type="http://schemas.openxmlformats.org/officeDocument/2006/relationships/slideLayout" Target="../slideLayouts/slideLayout194.xml"/><Relationship Id="rId16" Type="http://schemas.openxmlformats.org/officeDocument/2006/relationships/slideLayout" Target="../slideLayouts/slideLayout208.xml"/><Relationship Id="rId20" Type="http://schemas.openxmlformats.org/officeDocument/2006/relationships/slideLayout" Target="../slideLayouts/slideLayout212.xml"/><Relationship Id="rId29" Type="http://schemas.openxmlformats.org/officeDocument/2006/relationships/slideLayout" Target="../slideLayouts/slideLayout221.xml"/><Relationship Id="rId41" Type="http://schemas.openxmlformats.org/officeDocument/2006/relationships/slideLayout" Target="../slideLayouts/slideLayout233.xml"/><Relationship Id="rId1" Type="http://schemas.openxmlformats.org/officeDocument/2006/relationships/slideLayout" Target="../slideLayouts/slideLayout193.xml"/><Relationship Id="rId6" Type="http://schemas.openxmlformats.org/officeDocument/2006/relationships/slideLayout" Target="../slideLayouts/slideLayout198.xml"/><Relationship Id="rId11" Type="http://schemas.openxmlformats.org/officeDocument/2006/relationships/slideLayout" Target="../slideLayouts/slideLayout203.xml"/><Relationship Id="rId24" Type="http://schemas.openxmlformats.org/officeDocument/2006/relationships/slideLayout" Target="../slideLayouts/slideLayout216.xml"/><Relationship Id="rId32" Type="http://schemas.openxmlformats.org/officeDocument/2006/relationships/slideLayout" Target="../slideLayouts/slideLayout224.xml"/><Relationship Id="rId37" Type="http://schemas.openxmlformats.org/officeDocument/2006/relationships/slideLayout" Target="../slideLayouts/slideLayout229.xml"/><Relationship Id="rId40" Type="http://schemas.openxmlformats.org/officeDocument/2006/relationships/slideLayout" Target="../slideLayouts/slideLayout232.xml"/><Relationship Id="rId45" Type="http://schemas.openxmlformats.org/officeDocument/2006/relationships/slideLayout" Target="../slideLayouts/slideLayout237.xml"/><Relationship Id="rId5" Type="http://schemas.openxmlformats.org/officeDocument/2006/relationships/slideLayout" Target="../slideLayouts/slideLayout197.xml"/><Relationship Id="rId15" Type="http://schemas.openxmlformats.org/officeDocument/2006/relationships/slideLayout" Target="../slideLayouts/slideLayout207.xml"/><Relationship Id="rId23" Type="http://schemas.openxmlformats.org/officeDocument/2006/relationships/slideLayout" Target="../slideLayouts/slideLayout215.xml"/><Relationship Id="rId28" Type="http://schemas.openxmlformats.org/officeDocument/2006/relationships/slideLayout" Target="../slideLayouts/slideLayout220.xml"/><Relationship Id="rId36" Type="http://schemas.openxmlformats.org/officeDocument/2006/relationships/slideLayout" Target="../slideLayouts/slideLayout228.xml"/><Relationship Id="rId10" Type="http://schemas.openxmlformats.org/officeDocument/2006/relationships/slideLayout" Target="../slideLayouts/slideLayout202.xml"/><Relationship Id="rId19" Type="http://schemas.openxmlformats.org/officeDocument/2006/relationships/slideLayout" Target="../slideLayouts/slideLayout211.xml"/><Relationship Id="rId31" Type="http://schemas.openxmlformats.org/officeDocument/2006/relationships/slideLayout" Target="../slideLayouts/slideLayout223.xml"/><Relationship Id="rId44" Type="http://schemas.openxmlformats.org/officeDocument/2006/relationships/slideLayout" Target="../slideLayouts/slideLayout236.xml"/><Relationship Id="rId4" Type="http://schemas.openxmlformats.org/officeDocument/2006/relationships/slideLayout" Target="../slideLayouts/slideLayout196.xml"/><Relationship Id="rId9" Type="http://schemas.openxmlformats.org/officeDocument/2006/relationships/slideLayout" Target="../slideLayouts/slideLayout201.xml"/><Relationship Id="rId14" Type="http://schemas.openxmlformats.org/officeDocument/2006/relationships/slideLayout" Target="../slideLayouts/slideLayout206.xml"/><Relationship Id="rId22" Type="http://schemas.openxmlformats.org/officeDocument/2006/relationships/slideLayout" Target="../slideLayouts/slideLayout214.xml"/><Relationship Id="rId27" Type="http://schemas.openxmlformats.org/officeDocument/2006/relationships/slideLayout" Target="../slideLayouts/slideLayout219.xml"/><Relationship Id="rId30" Type="http://schemas.openxmlformats.org/officeDocument/2006/relationships/slideLayout" Target="../slideLayouts/slideLayout222.xml"/><Relationship Id="rId35" Type="http://schemas.openxmlformats.org/officeDocument/2006/relationships/slideLayout" Target="../slideLayouts/slideLayout227.xml"/><Relationship Id="rId43" Type="http://schemas.openxmlformats.org/officeDocument/2006/relationships/slideLayout" Target="../slideLayouts/slideLayout235.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246.xml"/><Relationship Id="rId13" Type="http://schemas.openxmlformats.org/officeDocument/2006/relationships/slideLayout" Target="../slideLayouts/slideLayout251.xml"/><Relationship Id="rId3" Type="http://schemas.openxmlformats.org/officeDocument/2006/relationships/slideLayout" Target="../slideLayouts/slideLayout241.xml"/><Relationship Id="rId7" Type="http://schemas.openxmlformats.org/officeDocument/2006/relationships/slideLayout" Target="../slideLayouts/slideLayout245.xml"/><Relationship Id="rId12" Type="http://schemas.openxmlformats.org/officeDocument/2006/relationships/slideLayout" Target="../slideLayouts/slideLayout250.xml"/><Relationship Id="rId2" Type="http://schemas.openxmlformats.org/officeDocument/2006/relationships/slideLayout" Target="../slideLayouts/slideLayout240.xml"/><Relationship Id="rId1" Type="http://schemas.openxmlformats.org/officeDocument/2006/relationships/slideLayout" Target="../slideLayouts/slideLayout239.xml"/><Relationship Id="rId6" Type="http://schemas.openxmlformats.org/officeDocument/2006/relationships/slideLayout" Target="../slideLayouts/slideLayout244.xml"/><Relationship Id="rId11" Type="http://schemas.openxmlformats.org/officeDocument/2006/relationships/slideLayout" Target="../slideLayouts/slideLayout249.xml"/><Relationship Id="rId5" Type="http://schemas.openxmlformats.org/officeDocument/2006/relationships/slideLayout" Target="../slideLayouts/slideLayout243.xml"/><Relationship Id="rId15" Type="http://schemas.openxmlformats.org/officeDocument/2006/relationships/theme" Target="../theme/theme8.xml"/><Relationship Id="rId10" Type="http://schemas.openxmlformats.org/officeDocument/2006/relationships/slideLayout" Target="../slideLayouts/slideLayout248.xml"/><Relationship Id="rId4" Type="http://schemas.openxmlformats.org/officeDocument/2006/relationships/slideLayout" Target="../slideLayouts/slideLayout242.xml"/><Relationship Id="rId9" Type="http://schemas.openxmlformats.org/officeDocument/2006/relationships/slideLayout" Target="../slideLayouts/slideLayout247.xml"/><Relationship Id="rId14" Type="http://schemas.openxmlformats.org/officeDocument/2006/relationships/slideLayout" Target="../slideLayouts/slideLayout252.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260.xml"/><Relationship Id="rId13" Type="http://schemas.openxmlformats.org/officeDocument/2006/relationships/slideLayout" Target="../slideLayouts/slideLayout265.xml"/><Relationship Id="rId18" Type="http://schemas.openxmlformats.org/officeDocument/2006/relationships/slideLayout" Target="../slideLayouts/slideLayout270.xml"/><Relationship Id="rId26" Type="http://schemas.openxmlformats.org/officeDocument/2006/relationships/slideLayout" Target="../slideLayouts/slideLayout278.xml"/><Relationship Id="rId3" Type="http://schemas.openxmlformats.org/officeDocument/2006/relationships/slideLayout" Target="../slideLayouts/slideLayout255.xml"/><Relationship Id="rId21" Type="http://schemas.openxmlformats.org/officeDocument/2006/relationships/slideLayout" Target="../slideLayouts/slideLayout273.xml"/><Relationship Id="rId34" Type="http://schemas.openxmlformats.org/officeDocument/2006/relationships/slideLayout" Target="../slideLayouts/slideLayout286.xml"/><Relationship Id="rId7" Type="http://schemas.openxmlformats.org/officeDocument/2006/relationships/slideLayout" Target="../slideLayouts/slideLayout259.xml"/><Relationship Id="rId12" Type="http://schemas.openxmlformats.org/officeDocument/2006/relationships/slideLayout" Target="../slideLayouts/slideLayout264.xml"/><Relationship Id="rId17" Type="http://schemas.openxmlformats.org/officeDocument/2006/relationships/slideLayout" Target="../slideLayouts/slideLayout269.xml"/><Relationship Id="rId25" Type="http://schemas.openxmlformats.org/officeDocument/2006/relationships/slideLayout" Target="../slideLayouts/slideLayout277.xml"/><Relationship Id="rId33" Type="http://schemas.openxmlformats.org/officeDocument/2006/relationships/slideLayout" Target="../slideLayouts/slideLayout285.xml"/><Relationship Id="rId2" Type="http://schemas.openxmlformats.org/officeDocument/2006/relationships/slideLayout" Target="../slideLayouts/slideLayout254.xml"/><Relationship Id="rId16" Type="http://schemas.openxmlformats.org/officeDocument/2006/relationships/slideLayout" Target="../slideLayouts/slideLayout268.xml"/><Relationship Id="rId20" Type="http://schemas.openxmlformats.org/officeDocument/2006/relationships/slideLayout" Target="../slideLayouts/slideLayout272.xml"/><Relationship Id="rId29" Type="http://schemas.openxmlformats.org/officeDocument/2006/relationships/slideLayout" Target="../slideLayouts/slideLayout281.xml"/><Relationship Id="rId1" Type="http://schemas.openxmlformats.org/officeDocument/2006/relationships/slideLayout" Target="../slideLayouts/slideLayout253.xml"/><Relationship Id="rId6" Type="http://schemas.openxmlformats.org/officeDocument/2006/relationships/slideLayout" Target="../slideLayouts/slideLayout258.xml"/><Relationship Id="rId11" Type="http://schemas.openxmlformats.org/officeDocument/2006/relationships/slideLayout" Target="../slideLayouts/slideLayout263.xml"/><Relationship Id="rId24" Type="http://schemas.openxmlformats.org/officeDocument/2006/relationships/slideLayout" Target="../slideLayouts/slideLayout276.xml"/><Relationship Id="rId32" Type="http://schemas.openxmlformats.org/officeDocument/2006/relationships/slideLayout" Target="../slideLayouts/slideLayout284.xml"/><Relationship Id="rId5" Type="http://schemas.openxmlformats.org/officeDocument/2006/relationships/slideLayout" Target="../slideLayouts/slideLayout257.xml"/><Relationship Id="rId15" Type="http://schemas.openxmlformats.org/officeDocument/2006/relationships/slideLayout" Target="../slideLayouts/slideLayout267.xml"/><Relationship Id="rId23" Type="http://schemas.openxmlformats.org/officeDocument/2006/relationships/slideLayout" Target="../slideLayouts/slideLayout275.xml"/><Relationship Id="rId28" Type="http://schemas.openxmlformats.org/officeDocument/2006/relationships/slideLayout" Target="../slideLayouts/slideLayout280.xml"/><Relationship Id="rId10" Type="http://schemas.openxmlformats.org/officeDocument/2006/relationships/slideLayout" Target="../slideLayouts/slideLayout262.xml"/><Relationship Id="rId19" Type="http://schemas.openxmlformats.org/officeDocument/2006/relationships/slideLayout" Target="../slideLayouts/slideLayout271.xml"/><Relationship Id="rId31" Type="http://schemas.openxmlformats.org/officeDocument/2006/relationships/slideLayout" Target="../slideLayouts/slideLayout283.xml"/><Relationship Id="rId4" Type="http://schemas.openxmlformats.org/officeDocument/2006/relationships/slideLayout" Target="../slideLayouts/slideLayout256.xml"/><Relationship Id="rId9" Type="http://schemas.openxmlformats.org/officeDocument/2006/relationships/slideLayout" Target="../slideLayouts/slideLayout261.xml"/><Relationship Id="rId14" Type="http://schemas.openxmlformats.org/officeDocument/2006/relationships/slideLayout" Target="../slideLayouts/slideLayout266.xml"/><Relationship Id="rId22" Type="http://schemas.openxmlformats.org/officeDocument/2006/relationships/slideLayout" Target="../slideLayouts/slideLayout274.xml"/><Relationship Id="rId27" Type="http://schemas.openxmlformats.org/officeDocument/2006/relationships/slideLayout" Target="../slideLayouts/slideLayout279.xml"/><Relationship Id="rId30" Type="http://schemas.openxmlformats.org/officeDocument/2006/relationships/slideLayout" Target="../slideLayouts/slideLayout282.xml"/><Relationship Id="rId35" Type="http://schemas.openxmlformats.org/officeDocument/2006/relationships/theme" Target="../theme/theme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31"/>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269" r:id="rId1"/>
    <p:sldLayoutId id="2147484268" r:id="rId2"/>
    <p:sldLayoutId id="2147484236" r:id="rId3"/>
    <p:sldLayoutId id="2147484299" r:id="rId4"/>
    <p:sldLayoutId id="2147484301" r:id="rId5"/>
    <p:sldLayoutId id="2147484295" r:id="rId6"/>
    <p:sldLayoutId id="2147484240" r:id="rId7"/>
    <p:sldLayoutId id="2147484296" r:id="rId8"/>
    <p:sldLayoutId id="2147484241" r:id="rId9"/>
    <p:sldLayoutId id="2147484297" r:id="rId10"/>
    <p:sldLayoutId id="2147484244" r:id="rId11"/>
    <p:sldLayoutId id="2147484298" r:id="rId12"/>
    <p:sldLayoutId id="2147484245" r:id="rId13"/>
    <p:sldLayoutId id="2147484247" r:id="rId14"/>
    <p:sldLayoutId id="2147484249" r:id="rId15"/>
    <p:sldLayoutId id="2147484250" r:id="rId16"/>
    <p:sldLayoutId id="2147484264" r:id="rId17"/>
    <p:sldLayoutId id="2147484251" r:id="rId18"/>
    <p:sldLayoutId id="2147484252" r:id="rId19"/>
    <p:sldLayoutId id="2147484253" r:id="rId20"/>
    <p:sldLayoutId id="2147484254" r:id="rId21"/>
    <p:sldLayoutId id="2147484256" r:id="rId22"/>
    <p:sldLayoutId id="2147484257" r:id="rId23"/>
    <p:sldLayoutId id="2147484258" r:id="rId24"/>
    <p:sldLayoutId id="2147484259" r:id="rId25"/>
    <p:sldLayoutId id="2147484260" r:id="rId26"/>
    <p:sldLayoutId id="2147484261" r:id="rId27"/>
    <p:sldLayoutId id="2147484263" r:id="rId28"/>
    <p:sldLayoutId id="2147484300" r:id="rId29"/>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37"/>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2329743739"/>
      </p:ext>
    </p:extLst>
  </p:cSld>
  <p:clrMap bg1="lt1" tx1="dk1" bg2="lt2" tx2="dk2" accent1="accent1" accent2="accent2" accent3="accent3" accent4="accent4" accent5="accent5" accent6="accent6" hlink="hlink" folHlink="folHlink"/>
  <p:sldLayoutIdLst>
    <p:sldLayoutId id="2147484648" r:id="rId1"/>
    <p:sldLayoutId id="2147484649" r:id="rId2"/>
    <p:sldLayoutId id="2147484650" r:id="rId3"/>
    <p:sldLayoutId id="2147484651" r:id="rId4"/>
    <p:sldLayoutId id="2147484652" r:id="rId5"/>
    <p:sldLayoutId id="2147484653" r:id="rId6"/>
    <p:sldLayoutId id="2147484654" r:id="rId7"/>
    <p:sldLayoutId id="2147484655" r:id="rId8"/>
    <p:sldLayoutId id="2147484656" r:id="rId9"/>
    <p:sldLayoutId id="2147484657" r:id="rId10"/>
    <p:sldLayoutId id="2147484658" r:id="rId11"/>
    <p:sldLayoutId id="2147484659" r:id="rId12"/>
    <p:sldLayoutId id="2147484660" r:id="rId13"/>
    <p:sldLayoutId id="2147484661" r:id="rId14"/>
    <p:sldLayoutId id="2147484662" r:id="rId15"/>
    <p:sldLayoutId id="2147484663" r:id="rId16"/>
    <p:sldLayoutId id="2147484664" r:id="rId17"/>
    <p:sldLayoutId id="2147484665" r:id="rId18"/>
    <p:sldLayoutId id="2147484666" r:id="rId19"/>
    <p:sldLayoutId id="2147484667" r:id="rId20"/>
    <p:sldLayoutId id="2147484668" r:id="rId21"/>
    <p:sldLayoutId id="2147484669" r:id="rId22"/>
    <p:sldLayoutId id="2147484670" r:id="rId23"/>
    <p:sldLayoutId id="2147484671" r:id="rId24"/>
    <p:sldLayoutId id="2147484672" r:id="rId25"/>
    <p:sldLayoutId id="2147484673" r:id="rId26"/>
    <p:sldLayoutId id="2147484674" r:id="rId27"/>
    <p:sldLayoutId id="2147484675" r:id="rId28"/>
    <p:sldLayoutId id="2147484676" r:id="rId29"/>
    <p:sldLayoutId id="2147484677" r:id="rId30"/>
    <p:sldLayoutId id="2147484678" r:id="rId31"/>
    <p:sldLayoutId id="2147484679" r:id="rId32"/>
    <p:sldLayoutId id="2147484680" r:id="rId33"/>
    <p:sldLayoutId id="2147484681" r:id="rId34"/>
    <p:sldLayoutId id="2147484682" r:id="rId35"/>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30"/>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2236056001"/>
      </p:ext>
    </p:extLst>
  </p:cSld>
  <p:clrMap bg1="lt1" tx1="dk1" bg2="lt2" tx2="dk2" accent1="accent1" accent2="accent2" accent3="accent3" accent4="accent4" accent5="accent5" accent6="accent6" hlink="hlink" folHlink="folHlink"/>
  <p:sldLayoutIdLst>
    <p:sldLayoutId id="2147484303" r:id="rId1"/>
    <p:sldLayoutId id="2147484304" r:id="rId2"/>
    <p:sldLayoutId id="2147484305" r:id="rId3"/>
    <p:sldLayoutId id="2147484306" r:id="rId4"/>
    <p:sldLayoutId id="2147484307" r:id="rId5"/>
    <p:sldLayoutId id="2147484308" r:id="rId6"/>
    <p:sldLayoutId id="2147484309" r:id="rId7"/>
    <p:sldLayoutId id="2147484310" r:id="rId8"/>
    <p:sldLayoutId id="2147484311" r:id="rId9"/>
    <p:sldLayoutId id="2147484312" r:id="rId10"/>
    <p:sldLayoutId id="2147484313" r:id="rId11"/>
    <p:sldLayoutId id="2147484314" r:id="rId12"/>
    <p:sldLayoutId id="2147484315" r:id="rId13"/>
    <p:sldLayoutId id="2147484316" r:id="rId14"/>
    <p:sldLayoutId id="2147484317" r:id="rId15"/>
    <p:sldLayoutId id="2147484318" r:id="rId16"/>
    <p:sldLayoutId id="2147484319" r:id="rId17"/>
    <p:sldLayoutId id="2147484320" r:id="rId18"/>
    <p:sldLayoutId id="2147484321" r:id="rId19"/>
    <p:sldLayoutId id="2147484322" r:id="rId20"/>
    <p:sldLayoutId id="2147484323" r:id="rId21"/>
    <p:sldLayoutId id="2147484324" r:id="rId22"/>
    <p:sldLayoutId id="2147484325" r:id="rId23"/>
    <p:sldLayoutId id="2147484326" r:id="rId24"/>
    <p:sldLayoutId id="2147484327" r:id="rId25"/>
    <p:sldLayoutId id="2147484328" r:id="rId26"/>
    <p:sldLayoutId id="2147484329" r:id="rId27"/>
    <p:sldLayoutId id="2147484330" r:id="rId28"/>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30"/>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458906454"/>
      </p:ext>
    </p:extLst>
  </p:cSld>
  <p:clrMap bg1="lt1" tx1="dk1" bg2="lt2" tx2="dk2" accent1="accent1" accent2="accent2" accent3="accent3" accent4="accent4" accent5="accent5" accent6="accent6" hlink="hlink" folHlink="folHlink"/>
  <p:sldLayoutIdLst>
    <p:sldLayoutId id="2147484332" r:id="rId1"/>
    <p:sldLayoutId id="2147484333" r:id="rId2"/>
    <p:sldLayoutId id="2147484334" r:id="rId3"/>
    <p:sldLayoutId id="2147484335" r:id="rId4"/>
    <p:sldLayoutId id="2147484336" r:id="rId5"/>
    <p:sldLayoutId id="2147484337" r:id="rId6"/>
    <p:sldLayoutId id="2147484338" r:id="rId7"/>
    <p:sldLayoutId id="2147484339" r:id="rId8"/>
    <p:sldLayoutId id="2147484340" r:id="rId9"/>
    <p:sldLayoutId id="2147484341" r:id="rId10"/>
    <p:sldLayoutId id="2147484342" r:id="rId11"/>
    <p:sldLayoutId id="2147484343" r:id="rId12"/>
    <p:sldLayoutId id="2147484344" r:id="rId13"/>
    <p:sldLayoutId id="2147484345" r:id="rId14"/>
    <p:sldLayoutId id="2147484346" r:id="rId15"/>
    <p:sldLayoutId id="2147484347" r:id="rId16"/>
    <p:sldLayoutId id="2147484348" r:id="rId17"/>
    <p:sldLayoutId id="2147484349" r:id="rId18"/>
    <p:sldLayoutId id="2147484350" r:id="rId19"/>
    <p:sldLayoutId id="2147484351" r:id="rId20"/>
    <p:sldLayoutId id="2147484352" r:id="rId21"/>
    <p:sldLayoutId id="2147484353" r:id="rId22"/>
    <p:sldLayoutId id="2147484354" r:id="rId23"/>
    <p:sldLayoutId id="2147484355" r:id="rId24"/>
    <p:sldLayoutId id="2147484356" r:id="rId25"/>
    <p:sldLayoutId id="2147484357" r:id="rId26"/>
    <p:sldLayoutId id="2147484358" r:id="rId27"/>
    <p:sldLayoutId id="2147484359" r:id="rId28"/>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2" y="295278"/>
            <a:ext cx="11889564" cy="917575"/>
          </a:xfrm>
          <a:prstGeom prst="rect">
            <a:avLst/>
          </a:prstGeom>
        </p:spPr>
        <p:txBody>
          <a:bodyPr vert="horz" wrap="square" lIns="146260" tIns="91413" rIns="146260" bIns="91413" rtlCol="0" anchor="t">
            <a:noAutofit/>
          </a:bodyPr>
          <a:lstStyle/>
          <a:p>
            <a:r>
              <a:rPr lang="en-US" dirty="0"/>
              <a:t>Click to edit Master title style</a:t>
            </a:r>
          </a:p>
        </p:txBody>
      </p:sp>
      <p:sp>
        <p:nvSpPr>
          <p:cNvPr id="4" name="Text Placeholder 3"/>
          <p:cNvSpPr>
            <a:spLocks noGrp="1"/>
          </p:cNvSpPr>
          <p:nvPr>
            <p:ph type="body" idx="1"/>
          </p:nvPr>
        </p:nvSpPr>
        <p:spPr>
          <a:xfrm>
            <a:off x="274641" y="1212855"/>
            <a:ext cx="11887198" cy="2121397"/>
          </a:xfrm>
          <a:prstGeom prst="rect">
            <a:avLst/>
          </a:prstGeom>
        </p:spPr>
        <p:txBody>
          <a:bodyPr vert="horz" wrap="square" lIns="146260" tIns="91413" rIns="146260" bIns="91413"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89426029"/>
      </p:ext>
    </p:extLst>
  </p:cSld>
  <p:clrMap bg1="lt1" tx1="dk1" bg2="lt2" tx2="dk2" accent1="accent1" accent2="accent2" accent3="accent3" accent4="accent4" accent5="accent5" accent6="accent6" hlink="hlink" folHlink="folHlink"/>
  <p:sldLayoutIdLst>
    <p:sldLayoutId id="2147484364" r:id="rId1"/>
    <p:sldLayoutId id="2147484365" r:id="rId2"/>
    <p:sldLayoutId id="2147484366" r:id="rId3"/>
    <p:sldLayoutId id="2147484367" r:id="rId4"/>
    <p:sldLayoutId id="2147484368" r:id="rId5"/>
    <p:sldLayoutId id="2147484369" r:id="rId6"/>
    <p:sldLayoutId id="2147484370" r:id="rId7"/>
    <p:sldLayoutId id="2147484371" r:id="rId8"/>
    <p:sldLayoutId id="2147484372" r:id="rId9"/>
    <p:sldLayoutId id="2147484373" r:id="rId10"/>
    <p:sldLayoutId id="2147484374" r:id="rId11"/>
    <p:sldLayoutId id="2147484375" r:id="rId12"/>
    <p:sldLayoutId id="2147484376" r:id="rId13"/>
    <p:sldLayoutId id="2147484377" r:id="rId14"/>
    <p:sldLayoutId id="2147484378" r:id="rId15"/>
    <p:sldLayoutId id="2147484379" r:id="rId16"/>
    <p:sldLayoutId id="2147484380" r:id="rId17"/>
    <p:sldLayoutId id="2147484381" r:id="rId18"/>
    <p:sldLayoutId id="2147484382" r:id="rId19"/>
    <p:sldLayoutId id="2147484383" r:id="rId20"/>
    <p:sldLayoutId id="2147484384" r:id="rId21"/>
    <p:sldLayoutId id="2147484385" r:id="rId22"/>
    <p:sldLayoutId id="2147484386" r:id="rId23"/>
    <p:sldLayoutId id="2147484387" r:id="rId24"/>
    <p:sldLayoutId id="2147484388" r:id="rId25"/>
    <p:sldLayoutId id="2147484389" r:id="rId26"/>
    <p:sldLayoutId id="2147484390" r:id="rId27"/>
    <p:sldLayoutId id="2147484391" r:id="rId28"/>
    <p:sldLayoutId id="2147484392" r:id="rId29"/>
    <p:sldLayoutId id="2147484393" r:id="rId30"/>
    <p:sldLayoutId id="2147484394" r:id="rId31"/>
    <p:sldLayoutId id="2147484395" r:id="rId32"/>
    <p:sldLayoutId id="2147484396" r:id="rId33"/>
    <p:sldLayoutId id="2147484397" r:id="rId34"/>
    <p:sldLayoutId id="2147484398" r:id="rId35"/>
    <p:sldLayoutId id="2147484399" r:id="rId36"/>
    <p:sldLayoutId id="2147484400" r:id="rId37"/>
    <p:sldLayoutId id="2147484401" r:id="rId38"/>
    <p:sldLayoutId id="2147484402" r:id="rId39"/>
  </p:sldLayoutIdLst>
  <p:transition>
    <p:fade/>
  </p:transition>
  <p:txStyles>
    <p:titleStyle>
      <a:lvl1pPr algn="l" defTabSz="932289" rtl="0" eaLnBrk="1" latinLnBrk="0" hangingPunct="1">
        <a:lnSpc>
          <a:spcPct val="90000"/>
        </a:lnSpc>
        <a:spcBef>
          <a:spcPct val="0"/>
        </a:spcBef>
        <a:buNone/>
        <a:defRPr lang="en-US" sz="53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734" marR="0" indent="-342734" algn="l" defTabSz="932289"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3917" marR="0" indent="-241183" algn="l" defTabSz="932289"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713" marR="0" indent="-228489" algn="l" defTabSz="932289"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200" marR="0" indent="-228489" algn="l" defTabSz="932289"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6687" marR="0" indent="-228489" algn="l" defTabSz="932289"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3794" indent="-233073" algn="l" defTabSz="93228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29939" indent="-233073" algn="l" defTabSz="93228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084" indent="-233073" algn="l" defTabSz="93228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229" indent="-233073" algn="l" defTabSz="93228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289" rtl="0" eaLnBrk="1" latinLnBrk="0" hangingPunct="1">
        <a:defRPr sz="1800" kern="1200">
          <a:solidFill>
            <a:schemeClr val="tx1"/>
          </a:solidFill>
          <a:latin typeface="+mn-lt"/>
          <a:ea typeface="+mn-ea"/>
          <a:cs typeface="+mn-cs"/>
        </a:defRPr>
      </a:lvl1pPr>
      <a:lvl2pPr marL="466145" algn="l" defTabSz="932289" rtl="0" eaLnBrk="1" latinLnBrk="0" hangingPunct="1">
        <a:defRPr sz="1800" kern="1200">
          <a:solidFill>
            <a:schemeClr val="tx1"/>
          </a:solidFill>
          <a:latin typeface="+mn-lt"/>
          <a:ea typeface="+mn-ea"/>
          <a:cs typeface="+mn-cs"/>
        </a:defRPr>
      </a:lvl2pPr>
      <a:lvl3pPr marL="932289" algn="l" defTabSz="932289" rtl="0" eaLnBrk="1" latinLnBrk="0" hangingPunct="1">
        <a:defRPr sz="1800" kern="1200">
          <a:solidFill>
            <a:schemeClr val="tx1"/>
          </a:solidFill>
          <a:latin typeface="+mn-lt"/>
          <a:ea typeface="+mn-ea"/>
          <a:cs typeface="+mn-cs"/>
        </a:defRPr>
      </a:lvl3pPr>
      <a:lvl4pPr marL="1398434" algn="l" defTabSz="932289" rtl="0" eaLnBrk="1" latinLnBrk="0" hangingPunct="1">
        <a:defRPr sz="1800" kern="1200">
          <a:solidFill>
            <a:schemeClr val="tx1"/>
          </a:solidFill>
          <a:latin typeface="+mn-lt"/>
          <a:ea typeface="+mn-ea"/>
          <a:cs typeface="+mn-cs"/>
        </a:defRPr>
      </a:lvl4pPr>
      <a:lvl5pPr marL="1864578" algn="l" defTabSz="932289" rtl="0" eaLnBrk="1" latinLnBrk="0" hangingPunct="1">
        <a:defRPr sz="1800" kern="1200">
          <a:solidFill>
            <a:schemeClr val="tx1"/>
          </a:solidFill>
          <a:latin typeface="+mn-lt"/>
          <a:ea typeface="+mn-ea"/>
          <a:cs typeface="+mn-cs"/>
        </a:defRPr>
      </a:lvl5pPr>
      <a:lvl6pPr marL="2330722" algn="l" defTabSz="932289" rtl="0" eaLnBrk="1" latinLnBrk="0" hangingPunct="1">
        <a:defRPr sz="1800" kern="1200">
          <a:solidFill>
            <a:schemeClr val="tx1"/>
          </a:solidFill>
          <a:latin typeface="+mn-lt"/>
          <a:ea typeface="+mn-ea"/>
          <a:cs typeface="+mn-cs"/>
        </a:defRPr>
      </a:lvl6pPr>
      <a:lvl7pPr marL="2796867" algn="l" defTabSz="932289" rtl="0" eaLnBrk="1" latinLnBrk="0" hangingPunct="1">
        <a:defRPr sz="1800" kern="1200">
          <a:solidFill>
            <a:schemeClr val="tx1"/>
          </a:solidFill>
          <a:latin typeface="+mn-lt"/>
          <a:ea typeface="+mn-ea"/>
          <a:cs typeface="+mn-cs"/>
        </a:defRPr>
      </a:lvl7pPr>
      <a:lvl8pPr marL="3263011" algn="l" defTabSz="932289" rtl="0" eaLnBrk="1" latinLnBrk="0" hangingPunct="1">
        <a:defRPr sz="1800" kern="1200">
          <a:solidFill>
            <a:schemeClr val="tx1"/>
          </a:solidFill>
          <a:latin typeface="+mn-lt"/>
          <a:ea typeface="+mn-ea"/>
          <a:cs typeface="+mn-cs"/>
        </a:defRPr>
      </a:lvl8pPr>
      <a:lvl9pPr marL="3729156" algn="l" defTabSz="932289"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73">
          <p15:clr>
            <a:srgbClr val="F26B43"/>
          </p15:clr>
        </p15:guide>
        <p15:guide id="2" pos="7661">
          <p15:clr>
            <a:srgbClr val="F26B43"/>
          </p15:clr>
        </p15:guide>
        <p15:guide id="3" orient="horz" pos="187">
          <p15:clr>
            <a:srgbClr val="F26B43"/>
          </p15:clr>
        </p15:guide>
        <p15:guide id="4" orient="horz" pos="4219">
          <p15:clr>
            <a:srgbClr val="F26B43"/>
          </p15:clr>
        </p15:guide>
        <p15:guide id="5" orient="horz" pos="3643">
          <p15:clr>
            <a:srgbClr val="5ACBF0"/>
          </p15:clr>
        </p15:guide>
        <p15:guide id="6" orient="horz" pos="3067">
          <p15:clr>
            <a:srgbClr val="5ACBF0"/>
          </p15:clr>
        </p15:guide>
        <p15:guide id="7" orient="horz" pos="2491">
          <p15:clr>
            <a:srgbClr val="5ACBF0"/>
          </p15:clr>
        </p15:guide>
        <p15:guide id="8" orient="horz" pos="1915">
          <p15:clr>
            <a:srgbClr val="5ACBF0"/>
          </p15:clr>
        </p15:guide>
        <p15:guide id="9" orient="horz" pos="1339">
          <p15:clr>
            <a:srgbClr val="5ACBF0"/>
          </p15:clr>
        </p15:guide>
        <p15:guide id="10" orient="horz" pos="763">
          <p15:clr>
            <a:srgbClr val="5ACBF0"/>
          </p15:clr>
        </p15:guide>
        <p15:guide id="11" pos="749">
          <p15:clr>
            <a:srgbClr val="5ACBF0"/>
          </p15:clr>
        </p15:guide>
        <p15:guide id="12" pos="1325">
          <p15:clr>
            <a:srgbClr val="5ACBF0"/>
          </p15:clr>
        </p15:guide>
        <p15:guide id="13" pos="1901">
          <p15:clr>
            <a:srgbClr val="5ACBF0"/>
          </p15:clr>
        </p15:guide>
        <p15:guide id="14" pos="2477">
          <p15:clr>
            <a:srgbClr val="5ACBF0"/>
          </p15:clr>
        </p15:guide>
        <p15:guide id="15" pos="3053">
          <p15:clr>
            <a:srgbClr val="5ACBF0"/>
          </p15:clr>
        </p15:guide>
        <p15:guide id="16" pos="3629">
          <p15:clr>
            <a:srgbClr val="5ACBF0"/>
          </p15:clr>
        </p15:guide>
        <p15:guide id="17" pos="4205">
          <p15:clr>
            <a:srgbClr val="5ACBF0"/>
          </p15:clr>
        </p15:guide>
        <p15:guide id="18" pos="4781">
          <p15:clr>
            <a:srgbClr val="5ACBF0"/>
          </p15:clr>
        </p15:guide>
        <p15:guide id="19" pos="5357">
          <p15:clr>
            <a:srgbClr val="5ACBF0"/>
          </p15:clr>
        </p15:guide>
        <p15:guide id="20" pos="5933">
          <p15:clr>
            <a:srgbClr val="5ACBF0"/>
          </p15:clr>
        </p15:guide>
        <p15:guide id="21" pos="6509">
          <p15:clr>
            <a:srgbClr val="5ACBF0"/>
          </p15:clr>
        </p15:guide>
        <p15:guide id="22" pos="7085">
          <p15:clr>
            <a:srgbClr val="5ACBF0"/>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6"/>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475503359"/>
      </p:ext>
    </p:extLst>
  </p:cSld>
  <p:clrMap bg1="dk1" tx1="lt1" bg2="dk2" tx2="lt2" accent1="accent1" accent2="accent2" accent3="accent3" accent4="accent4" accent5="accent5" accent6="accent6" hlink="hlink" folHlink="folHlink"/>
  <p:sldLayoutIdLst>
    <p:sldLayoutId id="2147484428" r:id="rId1"/>
    <p:sldLayoutId id="2147484429" r:id="rId2"/>
    <p:sldLayoutId id="2147484430" r:id="rId3"/>
    <p:sldLayoutId id="2147484431" r:id="rId4"/>
    <p:sldLayoutId id="2147484432" r:id="rId5"/>
    <p:sldLayoutId id="2147484433" r:id="rId6"/>
    <p:sldLayoutId id="2147484434" r:id="rId7"/>
    <p:sldLayoutId id="2147484435" r:id="rId8"/>
    <p:sldLayoutId id="2147484436" r:id="rId9"/>
    <p:sldLayoutId id="2147484437" r:id="rId10"/>
    <p:sldLayoutId id="2147484438" r:id="rId11"/>
    <p:sldLayoutId id="2147484439" r:id="rId12"/>
    <p:sldLayoutId id="2147484440" r:id="rId13"/>
    <p:sldLayoutId id="2147484441" r:id="rId14"/>
    <p:sldLayoutId id="2147484442" r:id="rId15"/>
    <p:sldLayoutId id="2147484443" r:id="rId16"/>
    <p:sldLayoutId id="2147484444" r:id="rId17"/>
    <p:sldLayoutId id="2147484445" r:id="rId18"/>
    <p:sldLayoutId id="2147484446" r:id="rId19"/>
    <p:sldLayoutId id="2147484447" r:id="rId20"/>
    <p:sldLayoutId id="2147484448" r:id="rId21"/>
    <p:sldLayoutId id="2147484449" r:id="rId22"/>
    <p:sldLayoutId id="2147484450" r:id="rId23"/>
    <p:sldLayoutId id="2147484451" r:id="rId24"/>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2" y="295278"/>
            <a:ext cx="11889564" cy="917575"/>
          </a:xfrm>
          <a:prstGeom prst="rect">
            <a:avLst/>
          </a:prstGeom>
        </p:spPr>
        <p:txBody>
          <a:bodyPr vert="horz" wrap="square" lIns="146260" tIns="91413" rIns="146260" bIns="91413" rtlCol="0" anchor="t">
            <a:noAutofit/>
          </a:bodyPr>
          <a:lstStyle/>
          <a:p>
            <a:r>
              <a:rPr lang="en-US" dirty="0"/>
              <a:t>Click to edit Master title style</a:t>
            </a:r>
          </a:p>
        </p:txBody>
      </p:sp>
      <p:sp>
        <p:nvSpPr>
          <p:cNvPr id="4" name="Text Placeholder 3"/>
          <p:cNvSpPr>
            <a:spLocks noGrp="1"/>
          </p:cNvSpPr>
          <p:nvPr>
            <p:ph type="body" idx="1"/>
          </p:nvPr>
        </p:nvSpPr>
        <p:spPr>
          <a:xfrm>
            <a:off x="274641" y="1212855"/>
            <a:ext cx="11887198" cy="2121397"/>
          </a:xfrm>
          <a:prstGeom prst="rect">
            <a:avLst/>
          </a:prstGeom>
        </p:spPr>
        <p:txBody>
          <a:bodyPr vert="horz" wrap="square" lIns="146260" tIns="91413" rIns="146260" bIns="91413"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16299120"/>
      </p:ext>
    </p:extLst>
  </p:cSld>
  <p:clrMap bg1="lt1" tx1="dk1" bg2="lt2" tx2="dk2" accent1="accent1" accent2="accent2" accent3="accent3" accent4="accent4" accent5="accent5" accent6="accent6" hlink="hlink" folHlink="folHlink"/>
  <p:sldLayoutIdLst>
    <p:sldLayoutId id="2147484453" r:id="rId1"/>
    <p:sldLayoutId id="2147484454" r:id="rId2"/>
    <p:sldLayoutId id="2147484455" r:id="rId3"/>
    <p:sldLayoutId id="2147484456" r:id="rId4"/>
    <p:sldLayoutId id="2147484457" r:id="rId5"/>
    <p:sldLayoutId id="2147484458" r:id="rId6"/>
    <p:sldLayoutId id="2147484459" r:id="rId7"/>
    <p:sldLayoutId id="2147484460" r:id="rId8"/>
    <p:sldLayoutId id="2147484461" r:id="rId9"/>
    <p:sldLayoutId id="2147484462" r:id="rId10"/>
    <p:sldLayoutId id="2147484463" r:id="rId11"/>
    <p:sldLayoutId id="2147484464" r:id="rId12"/>
    <p:sldLayoutId id="2147484465" r:id="rId13"/>
    <p:sldLayoutId id="2147484466" r:id="rId14"/>
    <p:sldLayoutId id="2147484467" r:id="rId15"/>
    <p:sldLayoutId id="2147484468" r:id="rId16"/>
    <p:sldLayoutId id="2147484469" r:id="rId17"/>
    <p:sldLayoutId id="2147484470" r:id="rId18"/>
    <p:sldLayoutId id="2147484471" r:id="rId19"/>
    <p:sldLayoutId id="2147484472" r:id="rId20"/>
    <p:sldLayoutId id="2147484473" r:id="rId21"/>
    <p:sldLayoutId id="2147484474" r:id="rId22"/>
    <p:sldLayoutId id="2147484475" r:id="rId23"/>
    <p:sldLayoutId id="2147484476" r:id="rId24"/>
    <p:sldLayoutId id="2147484477" r:id="rId25"/>
    <p:sldLayoutId id="2147484480" r:id="rId26"/>
    <p:sldLayoutId id="2147484481" r:id="rId27"/>
    <p:sldLayoutId id="2147484482" r:id="rId28"/>
    <p:sldLayoutId id="2147484483" r:id="rId29"/>
    <p:sldLayoutId id="2147484484" r:id="rId30"/>
    <p:sldLayoutId id="2147484485" r:id="rId31"/>
    <p:sldLayoutId id="2147484486" r:id="rId32"/>
    <p:sldLayoutId id="2147484487" r:id="rId33"/>
    <p:sldLayoutId id="2147484488" r:id="rId34"/>
    <p:sldLayoutId id="2147484489" r:id="rId35"/>
    <p:sldLayoutId id="2147484490" r:id="rId36"/>
    <p:sldLayoutId id="2147484491" r:id="rId37"/>
    <p:sldLayoutId id="2147484492" r:id="rId38"/>
    <p:sldLayoutId id="2147484493" r:id="rId39"/>
    <p:sldLayoutId id="2147484494" r:id="rId40"/>
    <p:sldLayoutId id="2147484495" r:id="rId41"/>
    <p:sldLayoutId id="2147484496" r:id="rId42"/>
    <p:sldLayoutId id="2147484497" r:id="rId43"/>
    <p:sldLayoutId id="2147484498" r:id="rId44"/>
  </p:sldLayoutIdLst>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txStyles>
    <p:titleStyle>
      <a:lvl1pPr algn="l" defTabSz="932289" rtl="0" eaLnBrk="1" latinLnBrk="0" hangingPunct="1">
        <a:lnSpc>
          <a:spcPct val="90000"/>
        </a:lnSpc>
        <a:spcBef>
          <a:spcPct val="0"/>
        </a:spcBef>
        <a:buNone/>
        <a:defRPr lang="en-US" sz="53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734" marR="0" indent="-342734" algn="l" defTabSz="932289"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3917" marR="0" indent="-241183" algn="l" defTabSz="932289"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713" marR="0" indent="-228489" algn="l" defTabSz="932289"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200" marR="0" indent="-228489" algn="l" defTabSz="932289"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6687" marR="0" indent="-228489" algn="l" defTabSz="932289"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3794" indent="-233073" algn="l" defTabSz="93228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29939" indent="-233073" algn="l" defTabSz="93228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084" indent="-233073" algn="l" defTabSz="93228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229" indent="-233073" algn="l" defTabSz="93228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289" rtl="0" eaLnBrk="1" latinLnBrk="0" hangingPunct="1">
        <a:defRPr sz="1800" kern="1200">
          <a:solidFill>
            <a:schemeClr val="tx1"/>
          </a:solidFill>
          <a:latin typeface="+mn-lt"/>
          <a:ea typeface="+mn-ea"/>
          <a:cs typeface="+mn-cs"/>
        </a:defRPr>
      </a:lvl1pPr>
      <a:lvl2pPr marL="466145" algn="l" defTabSz="932289" rtl="0" eaLnBrk="1" latinLnBrk="0" hangingPunct="1">
        <a:defRPr sz="1800" kern="1200">
          <a:solidFill>
            <a:schemeClr val="tx1"/>
          </a:solidFill>
          <a:latin typeface="+mn-lt"/>
          <a:ea typeface="+mn-ea"/>
          <a:cs typeface="+mn-cs"/>
        </a:defRPr>
      </a:lvl2pPr>
      <a:lvl3pPr marL="932289" algn="l" defTabSz="932289" rtl="0" eaLnBrk="1" latinLnBrk="0" hangingPunct="1">
        <a:defRPr sz="1800" kern="1200">
          <a:solidFill>
            <a:schemeClr val="tx1"/>
          </a:solidFill>
          <a:latin typeface="+mn-lt"/>
          <a:ea typeface="+mn-ea"/>
          <a:cs typeface="+mn-cs"/>
        </a:defRPr>
      </a:lvl3pPr>
      <a:lvl4pPr marL="1398434" algn="l" defTabSz="932289" rtl="0" eaLnBrk="1" latinLnBrk="0" hangingPunct="1">
        <a:defRPr sz="1800" kern="1200">
          <a:solidFill>
            <a:schemeClr val="tx1"/>
          </a:solidFill>
          <a:latin typeface="+mn-lt"/>
          <a:ea typeface="+mn-ea"/>
          <a:cs typeface="+mn-cs"/>
        </a:defRPr>
      </a:lvl4pPr>
      <a:lvl5pPr marL="1864578" algn="l" defTabSz="932289" rtl="0" eaLnBrk="1" latinLnBrk="0" hangingPunct="1">
        <a:defRPr sz="1800" kern="1200">
          <a:solidFill>
            <a:schemeClr val="tx1"/>
          </a:solidFill>
          <a:latin typeface="+mn-lt"/>
          <a:ea typeface="+mn-ea"/>
          <a:cs typeface="+mn-cs"/>
        </a:defRPr>
      </a:lvl5pPr>
      <a:lvl6pPr marL="2330722" algn="l" defTabSz="932289" rtl="0" eaLnBrk="1" latinLnBrk="0" hangingPunct="1">
        <a:defRPr sz="1800" kern="1200">
          <a:solidFill>
            <a:schemeClr val="tx1"/>
          </a:solidFill>
          <a:latin typeface="+mn-lt"/>
          <a:ea typeface="+mn-ea"/>
          <a:cs typeface="+mn-cs"/>
        </a:defRPr>
      </a:lvl6pPr>
      <a:lvl7pPr marL="2796867" algn="l" defTabSz="932289" rtl="0" eaLnBrk="1" latinLnBrk="0" hangingPunct="1">
        <a:defRPr sz="1800" kern="1200">
          <a:solidFill>
            <a:schemeClr val="tx1"/>
          </a:solidFill>
          <a:latin typeface="+mn-lt"/>
          <a:ea typeface="+mn-ea"/>
          <a:cs typeface="+mn-cs"/>
        </a:defRPr>
      </a:lvl7pPr>
      <a:lvl8pPr marL="3263011" algn="l" defTabSz="932289" rtl="0" eaLnBrk="1" latinLnBrk="0" hangingPunct="1">
        <a:defRPr sz="1800" kern="1200">
          <a:solidFill>
            <a:schemeClr val="tx1"/>
          </a:solidFill>
          <a:latin typeface="+mn-lt"/>
          <a:ea typeface="+mn-ea"/>
          <a:cs typeface="+mn-cs"/>
        </a:defRPr>
      </a:lvl8pPr>
      <a:lvl9pPr marL="3729156" algn="l" defTabSz="932289"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2" y="295278"/>
            <a:ext cx="11889564" cy="917575"/>
          </a:xfrm>
          <a:prstGeom prst="rect">
            <a:avLst/>
          </a:prstGeom>
        </p:spPr>
        <p:txBody>
          <a:bodyPr vert="horz" wrap="square" lIns="146260" tIns="91413" rIns="146260" bIns="91413" rtlCol="0" anchor="t">
            <a:noAutofit/>
          </a:bodyPr>
          <a:lstStyle/>
          <a:p>
            <a:r>
              <a:rPr lang="en-US" dirty="0"/>
              <a:t>Click to edit Master title style</a:t>
            </a:r>
          </a:p>
        </p:txBody>
      </p:sp>
      <p:sp>
        <p:nvSpPr>
          <p:cNvPr id="4" name="Text Placeholder 3"/>
          <p:cNvSpPr>
            <a:spLocks noGrp="1"/>
          </p:cNvSpPr>
          <p:nvPr>
            <p:ph type="body" idx="1"/>
          </p:nvPr>
        </p:nvSpPr>
        <p:spPr>
          <a:xfrm>
            <a:off x="274641" y="1212855"/>
            <a:ext cx="11887198" cy="2121397"/>
          </a:xfrm>
          <a:prstGeom prst="rect">
            <a:avLst/>
          </a:prstGeom>
        </p:spPr>
        <p:txBody>
          <a:bodyPr vert="horz" wrap="square" lIns="146260" tIns="91413" rIns="146260" bIns="91413"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34846572"/>
      </p:ext>
    </p:extLst>
  </p:cSld>
  <p:clrMap bg1="lt1" tx1="dk1" bg2="lt2" tx2="dk2" accent1="accent1" accent2="accent2" accent3="accent3" accent4="accent4" accent5="accent5" accent6="accent6" hlink="hlink" folHlink="folHlink"/>
  <p:sldLayoutIdLst>
    <p:sldLayoutId id="2147484500" r:id="rId1"/>
    <p:sldLayoutId id="2147484501" r:id="rId2"/>
    <p:sldLayoutId id="2147484502" r:id="rId3"/>
    <p:sldLayoutId id="2147484503" r:id="rId4"/>
    <p:sldLayoutId id="2147484504" r:id="rId5"/>
    <p:sldLayoutId id="2147484505" r:id="rId6"/>
    <p:sldLayoutId id="2147484506" r:id="rId7"/>
    <p:sldLayoutId id="2147484507" r:id="rId8"/>
    <p:sldLayoutId id="2147484508" r:id="rId9"/>
    <p:sldLayoutId id="2147484509" r:id="rId10"/>
    <p:sldLayoutId id="2147484510" r:id="rId11"/>
    <p:sldLayoutId id="2147484511" r:id="rId12"/>
    <p:sldLayoutId id="2147484512" r:id="rId13"/>
    <p:sldLayoutId id="2147484513" r:id="rId14"/>
    <p:sldLayoutId id="2147484514" r:id="rId15"/>
    <p:sldLayoutId id="2147484515" r:id="rId16"/>
    <p:sldLayoutId id="2147484516" r:id="rId17"/>
    <p:sldLayoutId id="2147484517" r:id="rId18"/>
    <p:sldLayoutId id="2147484518" r:id="rId19"/>
    <p:sldLayoutId id="2147484519" r:id="rId20"/>
    <p:sldLayoutId id="2147484520" r:id="rId21"/>
    <p:sldLayoutId id="2147484521" r:id="rId22"/>
    <p:sldLayoutId id="2147484522" r:id="rId23"/>
    <p:sldLayoutId id="2147484523" r:id="rId24"/>
    <p:sldLayoutId id="2147484524" r:id="rId25"/>
    <p:sldLayoutId id="2147484525" r:id="rId26"/>
    <p:sldLayoutId id="2147484527" r:id="rId27"/>
    <p:sldLayoutId id="2147484528" r:id="rId28"/>
    <p:sldLayoutId id="2147484529" r:id="rId29"/>
    <p:sldLayoutId id="2147484530" r:id="rId30"/>
    <p:sldLayoutId id="2147484531" r:id="rId31"/>
    <p:sldLayoutId id="2147484532" r:id="rId32"/>
    <p:sldLayoutId id="2147484533" r:id="rId33"/>
    <p:sldLayoutId id="2147484534" r:id="rId34"/>
    <p:sldLayoutId id="2147484535" r:id="rId35"/>
    <p:sldLayoutId id="2147484536" r:id="rId36"/>
    <p:sldLayoutId id="2147484537" r:id="rId37"/>
    <p:sldLayoutId id="2147484538" r:id="rId38"/>
    <p:sldLayoutId id="2147484539" r:id="rId39"/>
    <p:sldLayoutId id="2147484540" r:id="rId40"/>
    <p:sldLayoutId id="2147484541" r:id="rId41"/>
    <p:sldLayoutId id="2147484542" r:id="rId42"/>
    <p:sldLayoutId id="2147484543" r:id="rId43"/>
    <p:sldLayoutId id="2147484545" r:id="rId44"/>
    <p:sldLayoutId id="2147484546" r:id="rId45"/>
    <p:sldLayoutId id="2147484547" r:id="rId46"/>
  </p:sldLayoutIdLst>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txStyles>
    <p:titleStyle>
      <a:lvl1pPr algn="l" defTabSz="932289" rtl="0" eaLnBrk="1" latinLnBrk="0" hangingPunct="1">
        <a:lnSpc>
          <a:spcPct val="90000"/>
        </a:lnSpc>
        <a:spcBef>
          <a:spcPct val="0"/>
        </a:spcBef>
        <a:buNone/>
        <a:defRPr lang="en-US" sz="53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734" marR="0" indent="-342734" algn="l" defTabSz="932289"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3917" marR="0" indent="-241183" algn="l" defTabSz="932289"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713" marR="0" indent="-228489" algn="l" defTabSz="932289"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200" marR="0" indent="-228489" algn="l" defTabSz="932289"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6687" marR="0" indent="-228489" algn="l" defTabSz="932289"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3794" indent="-233073" algn="l" defTabSz="93228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29939" indent="-233073" algn="l" defTabSz="93228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084" indent="-233073" algn="l" defTabSz="93228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229" indent="-233073" algn="l" defTabSz="93228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289" rtl="0" eaLnBrk="1" latinLnBrk="0" hangingPunct="1">
        <a:defRPr sz="1800" kern="1200">
          <a:solidFill>
            <a:schemeClr val="tx1"/>
          </a:solidFill>
          <a:latin typeface="+mn-lt"/>
          <a:ea typeface="+mn-ea"/>
          <a:cs typeface="+mn-cs"/>
        </a:defRPr>
      </a:lvl1pPr>
      <a:lvl2pPr marL="466145" algn="l" defTabSz="932289" rtl="0" eaLnBrk="1" latinLnBrk="0" hangingPunct="1">
        <a:defRPr sz="1800" kern="1200">
          <a:solidFill>
            <a:schemeClr val="tx1"/>
          </a:solidFill>
          <a:latin typeface="+mn-lt"/>
          <a:ea typeface="+mn-ea"/>
          <a:cs typeface="+mn-cs"/>
        </a:defRPr>
      </a:lvl2pPr>
      <a:lvl3pPr marL="932289" algn="l" defTabSz="932289" rtl="0" eaLnBrk="1" latinLnBrk="0" hangingPunct="1">
        <a:defRPr sz="1800" kern="1200">
          <a:solidFill>
            <a:schemeClr val="tx1"/>
          </a:solidFill>
          <a:latin typeface="+mn-lt"/>
          <a:ea typeface="+mn-ea"/>
          <a:cs typeface="+mn-cs"/>
        </a:defRPr>
      </a:lvl3pPr>
      <a:lvl4pPr marL="1398434" algn="l" defTabSz="932289" rtl="0" eaLnBrk="1" latinLnBrk="0" hangingPunct="1">
        <a:defRPr sz="1800" kern="1200">
          <a:solidFill>
            <a:schemeClr val="tx1"/>
          </a:solidFill>
          <a:latin typeface="+mn-lt"/>
          <a:ea typeface="+mn-ea"/>
          <a:cs typeface="+mn-cs"/>
        </a:defRPr>
      </a:lvl4pPr>
      <a:lvl5pPr marL="1864578" algn="l" defTabSz="932289" rtl="0" eaLnBrk="1" latinLnBrk="0" hangingPunct="1">
        <a:defRPr sz="1800" kern="1200">
          <a:solidFill>
            <a:schemeClr val="tx1"/>
          </a:solidFill>
          <a:latin typeface="+mn-lt"/>
          <a:ea typeface="+mn-ea"/>
          <a:cs typeface="+mn-cs"/>
        </a:defRPr>
      </a:lvl5pPr>
      <a:lvl6pPr marL="2330722" algn="l" defTabSz="932289" rtl="0" eaLnBrk="1" latinLnBrk="0" hangingPunct="1">
        <a:defRPr sz="1800" kern="1200">
          <a:solidFill>
            <a:schemeClr val="tx1"/>
          </a:solidFill>
          <a:latin typeface="+mn-lt"/>
          <a:ea typeface="+mn-ea"/>
          <a:cs typeface="+mn-cs"/>
        </a:defRPr>
      </a:lvl6pPr>
      <a:lvl7pPr marL="2796867" algn="l" defTabSz="932289" rtl="0" eaLnBrk="1" latinLnBrk="0" hangingPunct="1">
        <a:defRPr sz="1800" kern="1200">
          <a:solidFill>
            <a:schemeClr val="tx1"/>
          </a:solidFill>
          <a:latin typeface="+mn-lt"/>
          <a:ea typeface="+mn-ea"/>
          <a:cs typeface="+mn-cs"/>
        </a:defRPr>
      </a:lvl7pPr>
      <a:lvl8pPr marL="3263011" algn="l" defTabSz="932289" rtl="0" eaLnBrk="1" latinLnBrk="0" hangingPunct="1">
        <a:defRPr sz="1800" kern="1200">
          <a:solidFill>
            <a:schemeClr val="tx1"/>
          </a:solidFill>
          <a:latin typeface="+mn-lt"/>
          <a:ea typeface="+mn-ea"/>
          <a:cs typeface="+mn-cs"/>
        </a:defRPr>
      </a:lvl8pPr>
      <a:lvl9pPr marL="3729156" algn="l" defTabSz="932289"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0" y="295278"/>
            <a:ext cx="11888787"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1027" name="Text Placeholder 3"/>
          <p:cNvSpPr>
            <a:spLocks noGrp="1"/>
          </p:cNvSpPr>
          <p:nvPr>
            <p:ph type="body" idx="1"/>
          </p:nvPr>
        </p:nvSpPr>
        <p:spPr bwMode="auto">
          <a:xfrm>
            <a:off x="274639" y="1212853"/>
            <a:ext cx="11887200" cy="2092325"/>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182880" tIns="146304" rIns="182880" bIns="146304" numCol="1" anchor="t" anchorCtr="0" compatLnSpc="1">
            <a:prstTxWarp prst="textNoShape">
              <a:avLst/>
            </a:prstTxWarp>
          </a:body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317903987"/>
      </p:ext>
    </p:extLst>
  </p:cSld>
  <p:clrMap bg1="lt1" tx1="dk1" bg2="lt2" tx2="dk2" accent1="accent1" accent2="accent2" accent3="accent3" accent4="accent4" accent5="accent5" accent6="accent6" hlink="hlink" folHlink="folHlink"/>
  <p:sldLayoutIdLst>
    <p:sldLayoutId id="2147484598" r:id="rId1"/>
    <p:sldLayoutId id="2147484599" r:id="rId2"/>
    <p:sldLayoutId id="2147484600" r:id="rId3"/>
    <p:sldLayoutId id="2147484601" r:id="rId4"/>
    <p:sldLayoutId id="2147484602" r:id="rId5"/>
    <p:sldLayoutId id="2147484603" r:id="rId6"/>
    <p:sldLayoutId id="2147484604" r:id="rId7"/>
    <p:sldLayoutId id="2147484605" r:id="rId8"/>
    <p:sldLayoutId id="2147484606" r:id="rId9"/>
    <p:sldLayoutId id="2147484607" r:id="rId10"/>
    <p:sldLayoutId id="2147484608" r:id="rId11"/>
    <p:sldLayoutId id="2147484609" r:id="rId12"/>
    <p:sldLayoutId id="2147484610" r:id="rId13"/>
    <p:sldLayoutId id="2147484611" r:id="rId14"/>
  </p:sldLayoutIdLst>
  <p:transition>
    <p:fade/>
  </p:transition>
  <p:hf hdr="0" dt="0"/>
  <p:txStyles>
    <p:titleStyle>
      <a:lvl1pPr algn="l" defTabSz="931404" rtl="0" eaLnBrk="0" fontAlgn="base" hangingPunct="0">
        <a:lnSpc>
          <a:spcPct val="90000"/>
        </a:lnSpc>
        <a:spcBef>
          <a:spcPct val="0"/>
        </a:spcBef>
        <a:spcAft>
          <a:spcPct val="0"/>
        </a:spcAft>
        <a:defRPr lang="en-US" sz="4896" kern="1200" spc="-102" dirty="0">
          <a:ln w="3175">
            <a:noFill/>
          </a:ln>
          <a:solidFill>
            <a:schemeClr val="tx2"/>
          </a:solidFill>
          <a:latin typeface="+mj-lt"/>
          <a:ea typeface="ＭＳ Ｐゴシック" charset="0"/>
          <a:cs typeface="Segoe UI" pitchFamily="34" charset="0"/>
        </a:defRPr>
      </a:lvl1pPr>
      <a:lvl2pPr algn="l" defTabSz="931404" rtl="0" eaLnBrk="0" fontAlgn="base" hangingPunct="0">
        <a:lnSpc>
          <a:spcPct val="90000"/>
        </a:lnSpc>
        <a:spcBef>
          <a:spcPct val="0"/>
        </a:spcBef>
        <a:spcAft>
          <a:spcPct val="0"/>
        </a:spcAft>
        <a:defRPr sz="5397">
          <a:solidFill>
            <a:schemeClr val="tx2"/>
          </a:solidFill>
          <a:latin typeface="Segoe UI Light" charset="0"/>
          <a:ea typeface="ＭＳ Ｐゴシック" charset="0"/>
          <a:cs typeface="Segoe UI" charset="0"/>
        </a:defRPr>
      </a:lvl2pPr>
      <a:lvl3pPr algn="l" defTabSz="931404" rtl="0" eaLnBrk="0" fontAlgn="base" hangingPunct="0">
        <a:lnSpc>
          <a:spcPct val="90000"/>
        </a:lnSpc>
        <a:spcBef>
          <a:spcPct val="0"/>
        </a:spcBef>
        <a:spcAft>
          <a:spcPct val="0"/>
        </a:spcAft>
        <a:defRPr sz="5397">
          <a:solidFill>
            <a:schemeClr val="tx2"/>
          </a:solidFill>
          <a:latin typeface="Segoe UI Light" charset="0"/>
          <a:ea typeface="ＭＳ Ｐゴシック" charset="0"/>
          <a:cs typeface="Segoe UI" charset="0"/>
        </a:defRPr>
      </a:lvl3pPr>
      <a:lvl4pPr algn="l" defTabSz="931404" rtl="0" eaLnBrk="0" fontAlgn="base" hangingPunct="0">
        <a:lnSpc>
          <a:spcPct val="90000"/>
        </a:lnSpc>
        <a:spcBef>
          <a:spcPct val="0"/>
        </a:spcBef>
        <a:spcAft>
          <a:spcPct val="0"/>
        </a:spcAft>
        <a:defRPr sz="5397">
          <a:solidFill>
            <a:schemeClr val="tx2"/>
          </a:solidFill>
          <a:latin typeface="Segoe UI Light" charset="0"/>
          <a:ea typeface="ＭＳ Ｐゴシック" charset="0"/>
          <a:cs typeface="Segoe UI" charset="0"/>
        </a:defRPr>
      </a:lvl4pPr>
      <a:lvl5pPr algn="l" defTabSz="931404" rtl="0" eaLnBrk="0" fontAlgn="base" hangingPunct="0">
        <a:lnSpc>
          <a:spcPct val="90000"/>
        </a:lnSpc>
        <a:spcBef>
          <a:spcPct val="0"/>
        </a:spcBef>
        <a:spcAft>
          <a:spcPct val="0"/>
        </a:spcAft>
        <a:defRPr sz="5397">
          <a:solidFill>
            <a:schemeClr val="tx2"/>
          </a:solidFill>
          <a:latin typeface="Segoe UI Light" charset="0"/>
          <a:ea typeface="ＭＳ Ｐゴシック" charset="0"/>
          <a:cs typeface="Segoe UI" charset="0"/>
        </a:defRPr>
      </a:lvl5pPr>
      <a:lvl6pPr marL="456975" algn="l" defTabSz="931404" rtl="0" fontAlgn="base">
        <a:lnSpc>
          <a:spcPct val="90000"/>
        </a:lnSpc>
        <a:spcBef>
          <a:spcPct val="0"/>
        </a:spcBef>
        <a:spcAft>
          <a:spcPct val="0"/>
        </a:spcAft>
        <a:defRPr sz="5397">
          <a:solidFill>
            <a:schemeClr val="tx2"/>
          </a:solidFill>
          <a:latin typeface="Segoe UI Light" charset="0"/>
          <a:ea typeface="ＭＳ Ｐゴシック" charset="0"/>
          <a:cs typeface="Segoe UI" charset="0"/>
        </a:defRPr>
      </a:lvl6pPr>
      <a:lvl7pPr marL="913950" algn="l" defTabSz="931404" rtl="0" fontAlgn="base">
        <a:lnSpc>
          <a:spcPct val="90000"/>
        </a:lnSpc>
        <a:spcBef>
          <a:spcPct val="0"/>
        </a:spcBef>
        <a:spcAft>
          <a:spcPct val="0"/>
        </a:spcAft>
        <a:defRPr sz="5397">
          <a:solidFill>
            <a:schemeClr val="tx2"/>
          </a:solidFill>
          <a:latin typeface="Segoe UI Light" charset="0"/>
          <a:ea typeface="ＭＳ Ｐゴシック" charset="0"/>
          <a:cs typeface="Segoe UI" charset="0"/>
        </a:defRPr>
      </a:lvl7pPr>
      <a:lvl8pPr marL="1370925" algn="l" defTabSz="931404" rtl="0" fontAlgn="base">
        <a:lnSpc>
          <a:spcPct val="90000"/>
        </a:lnSpc>
        <a:spcBef>
          <a:spcPct val="0"/>
        </a:spcBef>
        <a:spcAft>
          <a:spcPct val="0"/>
        </a:spcAft>
        <a:defRPr sz="5397">
          <a:solidFill>
            <a:schemeClr val="tx2"/>
          </a:solidFill>
          <a:latin typeface="Segoe UI Light" charset="0"/>
          <a:ea typeface="ＭＳ Ｐゴシック" charset="0"/>
          <a:cs typeface="Segoe UI" charset="0"/>
        </a:defRPr>
      </a:lvl8pPr>
      <a:lvl9pPr marL="1827900" algn="l" defTabSz="931404" rtl="0" fontAlgn="base">
        <a:lnSpc>
          <a:spcPct val="90000"/>
        </a:lnSpc>
        <a:spcBef>
          <a:spcPct val="0"/>
        </a:spcBef>
        <a:spcAft>
          <a:spcPct val="0"/>
        </a:spcAft>
        <a:defRPr sz="5397">
          <a:solidFill>
            <a:schemeClr val="tx2"/>
          </a:solidFill>
          <a:latin typeface="Segoe UI Light" charset="0"/>
          <a:ea typeface="ＭＳ Ｐゴシック" charset="0"/>
          <a:cs typeface="Segoe UI" charset="0"/>
        </a:defRPr>
      </a:lvl9pPr>
    </p:titleStyle>
    <p:bodyStyle>
      <a:lvl1pPr marL="0" indent="0" algn="l" defTabSz="931404" rtl="0" eaLnBrk="0" fontAlgn="base" hangingPunct="0">
        <a:lnSpc>
          <a:spcPct val="90000"/>
        </a:lnSpc>
        <a:spcBef>
          <a:spcPct val="20000"/>
        </a:spcBef>
        <a:spcAft>
          <a:spcPct val="0"/>
        </a:spcAft>
        <a:buSzPct val="90000"/>
        <a:buFont typeface="Arial" charset="0"/>
        <a:buNone/>
        <a:defRPr sz="3998" kern="1200">
          <a:solidFill>
            <a:schemeClr val="tx2"/>
          </a:solidFill>
          <a:latin typeface="+mj-lt"/>
          <a:ea typeface="ＭＳ Ｐゴシック" charset="0"/>
          <a:cs typeface="ＭＳ Ｐゴシック" charset="0"/>
        </a:defRPr>
      </a:lvl1pPr>
      <a:lvl2pPr marL="0" indent="0" algn="l" defTabSz="931404" rtl="0" eaLnBrk="0" fontAlgn="base" hangingPunct="0">
        <a:lnSpc>
          <a:spcPct val="90000"/>
        </a:lnSpc>
        <a:spcBef>
          <a:spcPct val="20000"/>
        </a:spcBef>
        <a:spcAft>
          <a:spcPct val="0"/>
        </a:spcAft>
        <a:buSzPct val="90000"/>
        <a:buFont typeface="Arial" charset="0"/>
        <a:buNone/>
        <a:defRPr sz="2399" kern="1200">
          <a:solidFill>
            <a:schemeClr val="tx2"/>
          </a:solidFill>
          <a:latin typeface="+mn-lt"/>
          <a:ea typeface="ＭＳ Ｐゴシック" charset="0"/>
          <a:cs typeface="+mn-cs"/>
        </a:defRPr>
      </a:lvl2pPr>
      <a:lvl3pPr marL="799707" indent="-228488" algn="l" defTabSz="931404" rtl="0" eaLnBrk="0" fontAlgn="base" hangingPunct="0">
        <a:lnSpc>
          <a:spcPct val="90000"/>
        </a:lnSpc>
        <a:spcBef>
          <a:spcPct val="20000"/>
        </a:spcBef>
        <a:spcAft>
          <a:spcPct val="0"/>
        </a:spcAft>
        <a:buSzPct val="90000"/>
        <a:buFont typeface="Arial" charset="0"/>
        <a:buChar char="•"/>
        <a:defRPr sz="1999" kern="1200">
          <a:solidFill>
            <a:schemeClr val="tx2"/>
          </a:solidFill>
          <a:latin typeface="+mn-lt"/>
          <a:ea typeface="ＭＳ Ｐゴシック" charset="0"/>
          <a:cs typeface="+mn-cs"/>
        </a:defRPr>
      </a:lvl3pPr>
      <a:lvl4pPr marL="1028194" indent="-228488" algn="l" defTabSz="931404" rtl="0" eaLnBrk="0" fontAlgn="base" hangingPunct="0">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56681" indent="-228488" algn="l" defTabSz="931404" rtl="0" eaLnBrk="0" fontAlgn="base" hangingPunct="0">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63779" indent="-233071" algn="l" defTabSz="932283"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29920" indent="-233071" algn="l" defTabSz="932283"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6062" indent="-233071" algn="l" defTabSz="932283"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2204" indent="-233071" algn="l" defTabSz="932283"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32283" rtl="0" eaLnBrk="1" latinLnBrk="0" hangingPunct="1">
        <a:defRPr sz="1799" kern="1200">
          <a:solidFill>
            <a:schemeClr val="tx1"/>
          </a:solidFill>
          <a:latin typeface="+mn-lt"/>
          <a:ea typeface="+mn-ea"/>
          <a:cs typeface="+mn-cs"/>
        </a:defRPr>
      </a:lvl1pPr>
      <a:lvl2pPr marL="466141" algn="l" defTabSz="932283" rtl="0" eaLnBrk="1" latinLnBrk="0" hangingPunct="1">
        <a:defRPr sz="1799" kern="1200">
          <a:solidFill>
            <a:schemeClr val="tx1"/>
          </a:solidFill>
          <a:latin typeface="+mn-lt"/>
          <a:ea typeface="+mn-ea"/>
          <a:cs typeface="+mn-cs"/>
        </a:defRPr>
      </a:lvl2pPr>
      <a:lvl3pPr marL="932283" algn="l" defTabSz="932283" rtl="0" eaLnBrk="1" latinLnBrk="0" hangingPunct="1">
        <a:defRPr sz="1799" kern="1200">
          <a:solidFill>
            <a:schemeClr val="tx1"/>
          </a:solidFill>
          <a:latin typeface="+mn-lt"/>
          <a:ea typeface="+mn-ea"/>
          <a:cs typeface="+mn-cs"/>
        </a:defRPr>
      </a:lvl3pPr>
      <a:lvl4pPr marL="1398425" algn="l" defTabSz="932283" rtl="0" eaLnBrk="1" latinLnBrk="0" hangingPunct="1">
        <a:defRPr sz="1799" kern="1200">
          <a:solidFill>
            <a:schemeClr val="tx1"/>
          </a:solidFill>
          <a:latin typeface="+mn-lt"/>
          <a:ea typeface="+mn-ea"/>
          <a:cs typeface="+mn-cs"/>
        </a:defRPr>
      </a:lvl4pPr>
      <a:lvl5pPr marL="1864566" algn="l" defTabSz="932283" rtl="0" eaLnBrk="1" latinLnBrk="0" hangingPunct="1">
        <a:defRPr sz="1799" kern="1200">
          <a:solidFill>
            <a:schemeClr val="tx1"/>
          </a:solidFill>
          <a:latin typeface="+mn-lt"/>
          <a:ea typeface="+mn-ea"/>
          <a:cs typeface="+mn-cs"/>
        </a:defRPr>
      </a:lvl5pPr>
      <a:lvl6pPr marL="2330708" algn="l" defTabSz="932283" rtl="0" eaLnBrk="1" latinLnBrk="0" hangingPunct="1">
        <a:defRPr sz="1799" kern="1200">
          <a:solidFill>
            <a:schemeClr val="tx1"/>
          </a:solidFill>
          <a:latin typeface="+mn-lt"/>
          <a:ea typeface="+mn-ea"/>
          <a:cs typeface="+mn-cs"/>
        </a:defRPr>
      </a:lvl6pPr>
      <a:lvl7pPr marL="2796849" algn="l" defTabSz="932283" rtl="0" eaLnBrk="1" latinLnBrk="0" hangingPunct="1">
        <a:defRPr sz="1799" kern="1200">
          <a:solidFill>
            <a:schemeClr val="tx1"/>
          </a:solidFill>
          <a:latin typeface="+mn-lt"/>
          <a:ea typeface="+mn-ea"/>
          <a:cs typeface="+mn-cs"/>
        </a:defRPr>
      </a:lvl7pPr>
      <a:lvl8pPr marL="3262991" algn="l" defTabSz="932283" rtl="0" eaLnBrk="1" latinLnBrk="0" hangingPunct="1">
        <a:defRPr sz="1799" kern="1200">
          <a:solidFill>
            <a:schemeClr val="tx1"/>
          </a:solidFill>
          <a:latin typeface="+mn-lt"/>
          <a:ea typeface="+mn-ea"/>
          <a:cs typeface="+mn-cs"/>
        </a:defRPr>
      </a:lvl8pPr>
      <a:lvl9pPr marL="3729134" algn="l" defTabSz="932283" rtl="0" eaLnBrk="1" latinLnBrk="0" hangingPunct="1">
        <a:defRPr sz="1799"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203">
          <p15:clr>
            <a:srgbClr val="F26B43"/>
          </p15:clr>
        </p15:guide>
        <p15:guide id="2" orient="horz" pos="187">
          <p15:clr>
            <a:srgbClr val="F26B43"/>
          </p15:clr>
        </p15:guide>
        <p15:guide id="3" orient="horz" pos="763">
          <p15:clr>
            <a:srgbClr val="F26B43"/>
          </p15:clr>
        </p15:guide>
        <p15:guide id="4" orient="horz" pos="1339">
          <p15:clr>
            <a:srgbClr val="F26B43"/>
          </p15:clr>
        </p15:guide>
        <p15:guide id="5" orient="horz" pos="1915">
          <p15:clr>
            <a:srgbClr val="F26B43"/>
          </p15:clr>
        </p15:guide>
        <p15:guide id="6" orient="horz" pos="2491">
          <p15:clr>
            <a:srgbClr val="F26B43"/>
          </p15:clr>
        </p15:guide>
        <p15:guide id="7" orient="horz" pos="3067">
          <p15:clr>
            <a:srgbClr val="F26B43"/>
          </p15:clr>
        </p15:guide>
        <p15:guide id="8" orient="horz" pos="3643">
          <p15:clr>
            <a:srgbClr val="F26B43"/>
          </p15:clr>
        </p15:guide>
        <p15:guide id="9" orient="horz" pos="4219">
          <p15:clr>
            <a:srgbClr val="F26B43"/>
          </p15:clr>
        </p15:guide>
        <p15:guide id="10" pos="3917">
          <p15:clr>
            <a:srgbClr val="F26B43"/>
          </p15:clr>
        </p15:guide>
        <p15:guide id="11" pos="173">
          <p15:clr>
            <a:srgbClr val="F26B43"/>
          </p15:clr>
        </p15:guide>
        <p15:guide id="12" pos="749">
          <p15:clr>
            <a:srgbClr val="F26B43"/>
          </p15:clr>
        </p15:guide>
        <p15:guide id="13" pos="1325">
          <p15:clr>
            <a:srgbClr val="F26B43"/>
          </p15:clr>
        </p15:guide>
        <p15:guide id="14" pos="1901">
          <p15:clr>
            <a:srgbClr val="F26B43"/>
          </p15:clr>
        </p15:guide>
        <p15:guide id="15" pos="2477">
          <p15:clr>
            <a:srgbClr val="F26B43"/>
          </p15:clr>
        </p15:guide>
        <p15:guide id="16" pos="3053">
          <p15:clr>
            <a:srgbClr val="F26B43"/>
          </p15:clr>
        </p15:guide>
        <p15:guide id="17" pos="3629">
          <p15:clr>
            <a:srgbClr val="F26B43"/>
          </p15:clr>
        </p15:guide>
        <p15:guide id="18" pos="4205">
          <p15:clr>
            <a:srgbClr val="F26B43"/>
          </p15:clr>
        </p15:guide>
        <p15:guide id="19" pos="4781">
          <p15:clr>
            <a:srgbClr val="F26B43"/>
          </p15:clr>
        </p15:guide>
        <p15:guide id="20" pos="5357">
          <p15:clr>
            <a:srgbClr val="F26B43"/>
          </p15:clr>
        </p15:guide>
        <p15:guide id="21" pos="5933">
          <p15:clr>
            <a:srgbClr val="F26B43"/>
          </p15:clr>
        </p15:guide>
        <p15:guide id="22" pos="6509">
          <p15:clr>
            <a:srgbClr val="F26B43"/>
          </p15:clr>
        </p15:guide>
        <p15:guide id="23" pos="7085">
          <p15:clr>
            <a:srgbClr val="F26B43"/>
          </p15:clr>
        </p15:guide>
        <p15:guide id="24" pos="7661">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alpha val="97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2" y="295277"/>
            <a:ext cx="11889564" cy="917575"/>
          </a:xfrm>
          <a:prstGeom prst="rect">
            <a:avLst/>
          </a:prstGeom>
        </p:spPr>
        <p:txBody>
          <a:bodyPr vert="horz" wrap="square" lIns="146260" tIns="91413" rIns="146260" bIns="91413" rtlCol="0" anchor="t">
            <a:noAutofit/>
          </a:bodyPr>
          <a:lstStyle/>
          <a:p>
            <a:r>
              <a:rPr lang="en-US" dirty="0"/>
              <a:t>Click to edit Master title style</a:t>
            </a:r>
          </a:p>
        </p:txBody>
      </p:sp>
      <p:sp>
        <p:nvSpPr>
          <p:cNvPr id="4" name="Text Placeholder 3"/>
          <p:cNvSpPr>
            <a:spLocks noGrp="1"/>
          </p:cNvSpPr>
          <p:nvPr>
            <p:ph type="body" idx="1"/>
          </p:nvPr>
        </p:nvSpPr>
        <p:spPr>
          <a:xfrm>
            <a:off x="274640" y="1212854"/>
            <a:ext cx="11887198" cy="2121397"/>
          </a:xfrm>
          <a:prstGeom prst="rect">
            <a:avLst/>
          </a:prstGeom>
        </p:spPr>
        <p:txBody>
          <a:bodyPr vert="horz" wrap="square" lIns="146260" tIns="91413" rIns="146260" bIns="91413"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0689111"/>
      </p:ext>
    </p:extLst>
  </p:cSld>
  <p:clrMap bg1="lt1" tx1="dk1" bg2="lt2" tx2="dk2" accent1="accent1" accent2="accent2" accent3="accent3" accent4="accent4" accent5="accent5" accent6="accent6" hlink="hlink" folHlink="folHlink"/>
  <p:sldLayoutIdLst>
    <p:sldLayoutId id="2147484613" r:id="rId1"/>
    <p:sldLayoutId id="2147484614" r:id="rId2"/>
    <p:sldLayoutId id="2147484615" r:id="rId3"/>
    <p:sldLayoutId id="2147484616" r:id="rId4"/>
    <p:sldLayoutId id="2147484617" r:id="rId5"/>
    <p:sldLayoutId id="2147484618" r:id="rId6"/>
    <p:sldLayoutId id="2147484619" r:id="rId7"/>
    <p:sldLayoutId id="2147484620" r:id="rId8"/>
    <p:sldLayoutId id="2147484621" r:id="rId9"/>
    <p:sldLayoutId id="2147484622" r:id="rId10"/>
    <p:sldLayoutId id="2147484623" r:id="rId11"/>
    <p:sldLayoutId id="2147484624" r:id="rId12"/>
    <p:sldLayoutId id="2147484625" r:id="rId13"/>
    <p:sldLayoutId id="2147484626" r:id="rId14"/>
    <p:sldLayoutId id="2147484627" r:id="rId15"/>
    <p:sldLayoutId id="2147484628" r:id="rId16"/>
    <p:sldLayoutId id="2147484629" r:id="rId17"/>
    <p:sldLayoutId id="2147484630" r:id="rId18"/>
    <p:sldLayoutId id="2147484631" r:id="rId19"/>
    <p:sldLayoutId id="2147484632" r:id="rId20"/>
    <p:sldLayoutId id="2147484633" r:id="rId21"/>
    <p:sldLayoutId id="2147484634" r:id="rId22"/>
    <p:sldLayoutId id="2147484635" r:id="rId23"/>
    <p:sldLayoutId id="2147484636" r:id="rId24"/>
    <p:sldLayoutId id="2147484637" r:id="rId25"/>
    <p:sldLayoutId id="2147484638" r:id="rId26"/>
    <p:sldLayoutId id="2147484639" r:id="rId27"/>
    <p:sldLayoutId id="2147484640" r:id="rId28"/>
    <p:sldLayoutId id="2147484641" r:id="rId29"/>
    <p:sldLayoutId id="2147484642" r:id="rId30"/>
    <p:sldLayoutId id="2147484643" r:id="rId31"/>
    <p:sldLayoutId id="2147484644" r:id="rId32"/>
    <p:sldLayoutId id="2147484645" r:id="rId33"/>
    <p:sldLayoutId id="2147484646" r:id="rId34"/>
  </p:sldLayoutIdLst>
  <p:transition>
    <p:fade/>
  </p:transition>
  <p:txStyles>
    <p:titleStyle>
      <a:lvl1pPr algn="l" defTabSz="932468"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00" marR="0" indent="-342800" algn="l" defTabSz="932468"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029" marR="0" indent="-241229" algn="l" defTabSz="932468"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866"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397"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6929"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286"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521"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755"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990"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468" rtl="0" eaLnBrk="1" latinLnBrk="0" hangingPunct="1">
        <a:defRPr sz="1800" kern="1200">
          <a:solidFill>
            <a:schemeClr val="tx1"/>
          </a:solidFill>
          <a:latin typeface="+mn-lt"/>
          <a:ea typeface="+mn-ea"/>
          <a:cs typeface="+mn-cs"/>
        </a:defRPr>
      </a:lvl1pPr>
      <a:lvl2pPr marL="466235" algn="l" defTabSz="932468" rtl="0" eaLnBrk="1" latinLnBrk="0" hangingPunct="1">
        <a:defRPr sz="1800" kern="1200">
          <a:solidFill>
            <a:schemeClr val="tx1"/>
          </a:solidFill>
          <a:latin typeface="+mn-lt"/>
          <a:ea typeface="+mn-ea"/>
          <a:cs typeface="+mn-cs"/>
        </a:defRPr>
      </a:lvl2pPr>
      <a:lvl3pPr marL="932468" algn="l" defTabSz="932468" rtl="0" eaLnBrk="1" latinLnBrk="0" hangingPunct="1">
        <a:defRPr sz="1800" kern="1200">
          <a:solidFill>
            <a:schemeClr val="tx1"/>
          </a:solidFill>
          <a:latin typeface="+mn-lt"/>
          <a:ea typeface="+mn-ea"/>
          <a:cs typeface="+mn-cs"/>
        </a:defRPr>
      </a:lvl3pPr>
      <a:lvl4pPr marL="1398702" algn="l" defTabSz="932468" rtl="0" eaLnBrk="1" latinLnBrk="0" hangingPunct="1">
        <a:defRPr sz="1800" kern="1200">
          <a:solidFill>
            <a:schemeClr val="tx1"/>
          </a:solidFill>
          <a:latin typeface="+mn-lt"/>
          <a:ea typeface="+mn-ea"/>
          <a:cs typeface="+mn-cs"/>
        </a:defRPr>
      </a:lvl4pPr>
      <a:lvl5pPr marL="1864936" algn="l" defTabSz="932468" rtl="0" eaLnBrk="1" latinLnBrk="0" hangingPunct="1">
        <a:defRPr sz="1800" kern="1200">
          <a:solidFill>
            <a:schemeClr val="tx1"/>
          </a:solidFill>
          <a:latin typeface="+mn-lt"/>
          <a:ea typeface="+mn-ea"/>
          <a:cs typeface="+mn-cs"/>
        </a:defRPr>
      </a:lvl5pPr>
      <a:lvl6pPr marL="2331170" algn="l" defTabSz="932468" rtl="0" eaLnBrk="1" latinLnBrk="0" hangingPunct="1">
        <a:defRPr sz="1800" kern="1200">
          <a:solidFill>
            <a:schemeClr val="tx1"/>
          </a:solidFill>
          <a:latin typeface="+mn-lt"/>
          <a:ea typeface="+mn-ea"/>
          <a:cs typeface="+mn-cs"/>
        </a:defRPr>
      </a:lvl6pPr>
      <a:lvl7pPr marL="2797404" algn="l" defTabSz="932468" rtl="0" eaLnBrk="1" latinLnBrk="0" hangingPunct="1">
        <a:defRPr sz="1800" kern="1200">
          <a:solidFill>
            <a:schemeClr val="tx1"/>
          </a:solidFill>
          <a:latin typeface="+mn-lt"/>
          <a:ea typeface="+mn-ea"/>
          <a:cs typeface="+mn-cs"/>
        </a:defRPr>
      </a:lvl7pPr>
      <a:lvl8pPr marL="3263638" algn="l" defTabSz="932468" rtl="0" eaLnBrk="1" latinLnBrk="0" hangingPunct="1">
        <a:defRPr sz="1800" kern="1200">
          <a:solidFill>
            <a:schemeClr val="tx1"/>
          </a:solidFill>
          <a:latin typeface="+mn-lt"/>
          <a:ea typeface="+mn-ea"/>
          <a:cs typeface="+mn-cs"/>
        </a:defRPr>
      </a:lvl8pPr>
      <a:lvl9pPr marL="3729872" algn="l" defTabSz="932468"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0.xml"/></Relationships>
</file>

<file path=ppt/slides/_rels/slide11.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58.png"/><Relationship Id="rId7" Type="http://schemas.openxmlformats.org/officeDocument/2006/relationships/image" Target="../media/image62.png"/><Relationship Id="rId2" Type="http://schemas.openxmlformats.org/officeDocument/2006/relationships/notesSlide" Target="../notesSlides/notesSlide11.xml"/><Relationship Id="rId1" Type="http://schemas.openxmlformats.org/officeDocument/2006/relationships/slideLayout" Target="../slideLayouts/slideLayout265.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1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2.xml"/><Relationship Id="rId1" Type="http://schemas.openxmlformats.org/officeDocument/2006/relationships/slideLayout" Target="../slideLayouts/slideLayout130.xml"/><Relationship Id="rId4" Type="http://schemas.openxmlformats.org/officeDocument/2006/relationships/image" Target="../media/image64.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1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5.xml"/></Relationships>
</file>

<file path=ppt/slides/_rels/slide2.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notesSlide" Target="../notesSlides/notesSlide2.xml"/><Relationship Id="rId1" Type="http://schemas.openxmlformats.org/officeDocument/2006/relationships/slideLayout" Target="../slideLayouts/slideLayout107.xml"/><Relationship Id="rId4" Type="http://schemas.openxmlformats.org/officeDocument/2006/relationships/image" Target="../media/image38.png"/></Relationships>
</file>

<file path=ppt/slides/_rels/slide3.xml.rels><?xml version="1.0" encoding="UTF-8" standalone="yes"?>
<Relationships xmlns="http://schemas.openxmlformats.org/package/2006/relationships"><Relationship Id="rId8" Type="http://schemas.openxmlformats.org/officeDocument/2006/relationships/image" Target="../media/image44.emf"/><Relationship Id="rId3" Type="http://schemas.openxmlformats.org/officeDocument/2006/relationships/image" Target="../media/image39.emf"/><Relationship Id="rId7" Type="http://schemas.openxmlformats.org/officeDocument/2006/relationships/image" Target="../media/image43.emf"/><Relationship Id="rId2" Type="http://schemas.openxmlformats.org/officeDocument/2006/relationships/notesSlide" Target="../notesSlides/notesSlide3.xml"/><Relationship Id="rId1" Type="http://schemas.openxmlformats.org/officeDocument/2006/relationships/slideLayout" Target="../slideLayouts/slideLayout42.xml"/><Relationship Id="rId6" Type="http://schemas.openxmlformats.org/officeDocument/2006/relationships/image" Target="../media/image42.emf"/><Relationship Id="rId5" Type="http://schemas.openxmlformats.org/officeDocument/2006/relationships/image" Target="../media/image41.emf"/><Relationship Id="rId4" Type="http://schemas.openxmlformats.org/officeDocument/2006/relationships/image" Target="../media/image40.emf"/></Relationships>
</file>

<file path=ppt/slides/_rels/slide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xml"/><Relationship Id="rId1" Type="http://schemas.openxmlformats.org/officeDocument/2006/relationships/slideLayout" Target="../slideLayouts/slideLayout37.xml"/><Relationship Id="rId5" Type="http://schemas.openxmlformats.org/officeDocument/2006/relationships/image" Target="../media/image46.png"/><Relationship Id="rId4" Type="http://schemas.openxmlformats.org/officeDocument/2006/relationships/image" Target="../media/image45.png"/></Relationships>
</file>

<file path=ppt/slides/_rels/slide5.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notesSlide" Target="../notesSlides/notesSlide5.xml"/><Relationship Id="rId1" Type="http://schemas.openxmlformats.org/officeDocument/2006/relationships/slideLayout" Target="../slideLayouts/slideLayout37.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 Id="rId9" Type="http://schemas.openxmlformats.org/officeDocument/2006/relationships/image" Target="../media/image53.emf"/></Relationships>
</file>

<file path=ppt/slides/_rels/slide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xml"/><Relationship Id="rId1" Type="http://schemas.openxmlformats.org/officeDocument/2006/relationships/slideLayout" Target="../slideLayouts/slideLayout42.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7.xml.rels><?xml version="1.0" encoding="UTF-8" standalone="yes"?>
<Relationships xmlns="http://schemas.openxmlformats.org/package/2006/relationships"><Relationship Id="rId3" Type="http://schemas.openxmlformats.org/officeDocument/2006/relationships/image" Target="../media/image54.emf"/><Relationship Id="rId7" Type="http://schemas.openxmlformats.org/officeDocument/2006/relationships/image" Target="../media/image58.png"/><Relationship Id="rId2" Type="http://schemas.openxmlformats.org/officeDocument/2006/relationships/notesSlide" Target="../notesSlides/notesSlide7.xml"/><Relationship Id="rId1" Type="http://schemas.openxmlformats.org/officeDocument/2006/relationships/slideLayout" Target="../slideLayouts/slideLayout42.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15996" y="1170958"/>
            <a:ext cx="9771900" cy="1828786"/>
          </a:xfrm>
        </p:spPr>
        <p:txBody>
          <a:bodyPr/>
          <a:lstStyle/>
          <a:p>
            <a:r>
              <a:rPr lang="en-US" dirty="0"/>
              <a:t>10 steps to DevOps</a:t>
            </a:r>
            <a:br>
              <a:rPr lang="en-US" dirty="0"/>
            </a:br>
            <a:r>
              <a:rPr lang="en-US" dirty="0"/>
              <a:t>Part 9: Continuous Configuration / Package Management</a:t>
            </a:r>
            <a:br>
              <a:rPr lang="en-US" dirty="0"/>
            </a:br>
            <a:br>
              <a:rPr lang="en-US" dirty="0"/>
            </a:br>
            <a:br>
              <a:rPr lang="en-US" dirty="0"/>
            </a:br>
            <a:br>
              <a:rPr lang="en-US" dirty="0"/>
            </a:br>
            <a:endParaRPr lang="en-US" dirty="0"/>
          </a:p>
        </p:txBody>
      </p:sp>
      <p:sp>
        <p:nvSpPr>
          <p:cNvPr id="5" name="Text Placeholder 4"/>
          <p:cNvSpPr>
            <a:spLocks noGrp="1"/>
          </p:cNvSpPr>
          <p:nvPr>
            <p:ph type="body" sz="quarter" idx="12"/>
          </p:nvPr>
        </p:nvSpPr>
        <p:spPr/>
        <p:txBody>
          <a:bodyPr/>
          <a:lstStyle/>
          <a:p>
            <a:r>
              <a:rPr lang="en-US" dirty="0"/>
              <a:t>James Tramel</a:t>
            </a:r>
          </a:p>
          <a:p>
            <a:r>
              <a:rPr lang="en-US" dirty="0"/>
              <a:t>Developer Strategist</a:t>
            </a:r>
          </a:p>
          <a:p>
            <a:r>
              <a:rPr lang="en-US" dirty="0"/>
              <a:t>james.tramel@microsoft.com</a:t>
            </a:r>
          </a:p>
        </p:txBody>
      </p:sp>
    </p:spTree>
    <p:extLst>
      <p:ext uri="{BB962C8B-B14F-4D97-AF65-F5344CB8AC3E}">
        <p14:creationId xmlns:p14="http://schemas.microsoft.com/office/powerpoint/2010/main" val="549584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5503045"/>
          </a:xfrm>
        </p:spPr>
        <p:txBody>
          <a:bodyPr/>
          <a:lstStyle/>
          <a:p>
            <a:r>
              <a:rPr lang="en-US" sz="3200" dirty="0"/>
              <a:t>Modern Debugging</a:t>
            </a:r>
          </a:p>
          <a:p>
            <a:r>
              <a:rPr lang="en-US" sz="3200" dirty="0"/>
              <a:t>Automated Unit Testing and Architectural mapping</a:t>
            </a:r>
          </a:p>
          <a:p>
            <a:r>
              <a:rPr lang="en-US" sz="3200" dirty="0"/>
              <a:t>Work item / bug tracking / Continuous Test</a:t>
            </a:r>
          </a:p>
          <a:p>
            <a:r>
              <a:rPr lang="en-US" sz="3200" dirty="0"/>
              <a:t>Continuous deployment / integration</a:t>
            </a:r>
          </a:p>
          <a:p>
            <a:r>
              <a:rPr lang="en-US" sz="3200" dirty="0"/>
              <a:t>Infrastructure as code</a:t>
            </a:r>
          </a:p>
          <a:p>
            <a:r>
              <a:rPr lang="en-US" sz="3200" dirty="0"/>
              <a:t>Integrated testing / technical debt management</a:t>
            </a:r>
          </a:p>
          <a:p>
            <a:r>
              <a:rPr lang="en-US" sz="3200" dirty="0"/>
              <a:t>Release management</a:t>
            </a:r>
          </a:p>
          <a:p>
            <a:r>
              <a:rPr lang="en-US" sz="3200" dirty="0"/>
              <a:t>Dev / test environments</a:t>
            </a:r>
          </a:p>
          <a:p>
            <a:r>
              <a:rPr lang="en-US" sz="3200" dirty="0"/>
              <a:t>Continuous configuration / package management</a:t>
            </a:r>
          </a:p>
          <a:p>
            <a:r>
              <a:rPr lang="en-US" sz="3200" dirty="0"/>
              <a:t>Monitor and analyze</a:t>
            </a:r>
          </a:p>
        </p:txBody>
      </p:sp>
      <p:sp>
        <p:nvSpPr>
          <p:cNvPr id="3" name="Title 2"/>
          <p:cNvSpPr>
            <a:spLocks noGrp="1"/>
          </p:cNvSpPr>
          <p:nvPr>
            <p:ph type="title"/>
          </p:nvPr>
        </p:nvSpPr>
        <p:spPr/>
        <p:txBody>
          <a:bodyPr/>
          <a:lstStyle/>
          <a:p>
            <a:r>
              <a:rPr lang="en-US" dirty="0"/>
              <a:t>Dev Ops Skill Katas</a:t>
            </a:r>
          </a:p>
        </p:txBody>
      </p:sp>
    </p:spTree>
    <p:extLst>
      <p:ext uri="{BB962C8B-B14F-4D97-AF65-F5344CB8AC3E}">
        <p14:creationId xmlns:p14="http://schemas.microsoft.com/office/powerpoint/2010/main" val="1710151689"/>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7684813" y="1286409"/>
            <a:ext cx="3847064" cy="4206240"/>
          </a:xfrm>
          <a:prstGeom prst="rect">
            <a:avLst/>
          </a:prstGeom>
          <a:solidFill>
            <a:srgbClr val="156ABD"/>
          </a:solidFill>
        </p:spPr>
        <p:txBody>
          <a:bodyPr wrap="square" lIns="182880" tIns="137160" rtlCol="0" anchor="t">
            <a:noAutofit/>
          </a:bodyPr>
          <a:lstStyle/>
          <a:p>
            <a:pPr marL="0" marR="0" lvl="0" indent="0" algn="l" defTabSz="913949"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Segoe UI"/>
                <a:ea typeface="+mn-ea"/>
                <a:cs typeface="+mn-cs"/>
              </a:rPr>
              <a:t>I can develop, configure,</a:t>
            </a:r>
            <a:br>
              <a:rPr kumimoji="0" lang="en-US" sz="1800" b="0" i="0" u="none" strike="noStrike" kern="0" cap="none" spc="0" normalizeH="0" baseline="0" noProof="0" dirty="0">
                <a:ln>
                  <a:noFill/>
                </a:ln>
                <a:solidFill>
                  <a:srgbClr val="FFFFFF"/>
                </a:solidFill>
                <a:effectLst/>
                <a:uLnTx/>
                <a:uFillTx/>
                <a:latin typeface="Segoe UI"/>
                <a:ea typeface="+mn-ea"/>
                <a:cs typeface="+mn-cs"/>
              </a:rPr>
            </a:br>
            <a:r>
              <a:rPr kumimoji="0" lang="en-US" sz="1800" b="0" i="0" u="none" strike="noStrike" kern="0" cap="none" spc="0" normalizeH="0" baseline="0" noProof="0" dirty="0">
                <a:ln>
                  <a:noFill/>
                </a:ln>
                <a:solidFill>
                  <a:srgbClr val="FFFFFF"/>
                </a:solidFill>
                <a:effectLst/>
                <a:uLnTx/>
                <a:uFillTx/>
                <a:latin typeface="Segoe UI"/>
                <a:ea typeface="+mn-ea"/>
                <a:cs typeface="+mn-cs"/>
              </a:rPr>
              <a:t>and deploy across my</a:t>
            </a:r>
            <a:br>
              <a:rPr kumimoji="0" lang="en-US" sz="1800" b="0" i="0" u="none" strike="noStrike" kern="0" cap="none" spc="0" normalizeH="0" baseline="0" noProof="0" dirty="0">
                <a:ln>
                  <a:noFill/>
                </a:ln>
                <a:solidFill>
                  <a:srgbClr val="FFFFFF"/>
                </a:solidFill>
                <a:effectLst/>
                <a:uLnTx/>
                <a:uFillTx/>
                <a:latin typeface="Segoe UI"/>
                <a:ea typeface="+mn-ea"/>
                <a:cs typeface="+mn-cs"/>
              </a:rPr>
            </a:br>
            <a:r>
              <a:rPr kumimoji="0" lang="en-US" sz="1800" b="0" i="0" u="none" strike="noStrike" kern="0" cap="none" spc="0" normalizeH="0" baseline="0" noProof="0" dirty="0">
                <a:ln>
                  <a:noFill/>
                </a:ln>
                <a:solidFill>
                  <a:srgbClr val="FFFFFF"/>
                </a:solidFill>
                <a:effectLst/>
                <a:uLnTx/>
                <a:uFillTx/>
                <a:latin typeface="Segoe UI"/>
                <a:ea typeface="+mn-ea"/>
                <a:cs typeface="+mn-cs"/>
              </a:rPr>
              <a:t>entire infrastructure</a:t>
            </a:r>
          </a:p>
        </p:txBody>
      </p:sp>
      <p:sp>
        <p:nvSpPr>
          <p:cNvPr id="5" name="Rectangle 4"/>
          <p:cNvSpPr/>
          <p:nvPr/>
        </p:nvSpPr>
        <p:spPr bwMode="auto">
          <a:xfrm>
            <a:off x="0" y="0"/>
            <a:ext cx="6441440" cy="6994525"/>
          </a:xfrm>
          <a:prstGeom prst="rect">
            <a:avLst/>
          </a:prstGeom>
          <a:solidFill>
            <a:srgbClr val="1BA6D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algn="ctr" defTabSz="914099"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50" normalizeH="0" baseline="0" noProof="0" dirty="0" err="1">
              <a:ln>
                <a:noFill/>
              </a:ln>
              <a:gradFill>
                <a:gsLst>
                  <a:gs pos="0">
                    <a:srgbClr val="FFFFFF"/>
                  </a:gs>
                  <a:gs pos="100000">
                    <a:srgbClr val="FFFFFF"/>
                  </a:gs>
                </a:gsLst>
                <a:lin ang="5400000" scaled="0"/>
              </a:gradFill>
              <a:effectLst/>
              <a:uLnTx/>
              <a:uFillTx/>
              <a:latin typeface="Segoe UI"/>
              <a:ea typeface="+mn-ea"/>
              <a:cs typeface="+mn-cs"/>
            </a:endParaRPr>
          </a:p>
        </p:txBody>
      </p:sp>
      <p:sp>
        <p:nvSpPr>
          <p:cNvPr id="2" name="Title 1"/>
          <p:cNvSpPr>
            <a:spLocks noGrp="1"/>
          </p:cNvSpPr>
          <p:nvPr>
            <p:ph type="title"/>
          </p:nvPr>
        </p:nvSpPr>
        <p:spPr>
          <a:xfrm>
            <a:off x="274639" y="295274"/>
            <a:ext cx="6166801" cy="917575"/>
          </a:xfrm>
        </p:spPr>
        <p:txBody>
          <a:bodyPr/>
          <a:lstStyle/>
          <a:p>
            <a:r>
              <a:rPr lang="en-US" sz="4000" dirty="0">
                <a:solidFill>
                  <a:schemeClr val="bg1"/>
                </a:solidFill>
              </a:rPr>
              <a:t>Cloud consistency</a:t>
            </a:r>
          </a:p>
        </p:txBody>
      </p:sp>
      <p:sp>
        <p:nvSpPr>
          <p:cNvPr id="8" name="Rectangle 7"/>
          <p:cNvSpPr/>
          <p:nvPr/>
        </p:nvSpPr>
        <p:spPr>
          <a:xfrm>
            <a:off x="526479" y="2178887"/>
            <a:ext cx="5241148" cy="2031325"/>
          </a:xfrm>
          <a:prstGeom prst="rect">
            <a:avLst/>
          </a:prstGeom>
        </p:spPr>
        <p:txBody>
          <a:bodyPr wrap="square">
            <a:spAutoFit/>
          </a:bodyPr>
          <a:lstStyle/>
          <a:p>
            <a:pPr marL="0" marR="0" lvl="0" indent="0" algn="l" defTabSz="932468"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Light"/>
                <a:ea typeface="+mn-ea"/>
                <a:cs typeface="+mn-cs"/>
              </a:rPr>
              <a:t>Integrated with Release Manger for continuous deployment support.</a:t>
            </a:r>
          </a:p>
          <a:p>
            <a:pPr marL="0" marR="0" lvl="0" indent="0" algn="l" defTabSz="93246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Light"/>
              <a:ea typeface="+mn-ea"/>
              <a:cs typeface="+mn-cs"/>
            </a:endParaRPr>
          </a:p>
          <a:p>
            <a:pPr marL="0" marR="0" lvl="0" indent="0" algn="l" defTabSz="932468"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Light"/>
                <a:ea typeface="+mn-ea"/>
                <a:cs typeface="+mn-cs"/>
              </a:rPr>
              <a:t>Change configuration through DSC.</a:t>
            </a:r>
          </a:p>
          <a:p>
            <a:pPr marL="0" marR="0" lvl="0" indent="0" algn="l" defTabSz="93246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Light"/>
              <a:ea typeface="+mn-ea"/>
              <a:cs typeface="+mn-cs"/>
            </a:endParaRPr>
          </a:p>
          <a:p>
            <a:pPr marL="0" marR="0" lvl="0" indent="0" algn="l" defTabSz="932468"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Light"/>
                <a:ea typeface="+mn-ea"/>
                <a:cs typeface="+mn-cs"/>
              </a:rPr>
              <a:t>Supports template deployment for consistency across on-premises and public clouds.</a:t>
            </a:r>
          </a:p>
        </p:txBody>
      </p:sp>
      <p:sp>
        <p:nvSpPr>
          <p:cNvPr id="11" name="Content Placeholder 2"/>
          <p:cNvSpPr txBox="1">
            <a:spLocks/>
          </p:cNvSpPr>
          <p:nvPr/>
        </p:nvSpPr>
        <p:spPr>
          <a:xfrm>
            <a:off x="122237" y="1135062"/>
            <a:ext cx="5150794" cy="960263"/>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marR="0" lvl="0" indent="-342900" algn="l" defTabSz="932742" rtl="0" eaLnBrk="1" fontAlgn="auto" latinLnBrk="0" hangingPunct="1">
              <a:lnSpc>
                <a:spcPct val="90000"/>
              </a:lnSpc>
              <a:spcBef>
                <a:spcPct val="20000"/>
              </a:spcBef>
              <a:spcAft>
                <a:spcPts val="0"/>
              </a:spcAft>
              <a:buClr>
                <a:srgbClr val="FFFFFF"/>
              </a:buClr>
              <a:buSzPct val="100000"/>
              <a:buFontTx/>
              <a:buBlip>
                <a:blip r:embed="rId3"/>
              </a:buBlip>
              <a:tabLst/>
              <a:defRPr/>
            </a:pPr>
            <a:r>
              <a:rPr kumimoji="0" lang="en-US" sz="2800" b="1"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rPr>
              <a:t>Deploy, customize, and manage across clouds </a:t>
            </a:r>
          </a:p>
        </p:txBody>
      </p:sp>
      <p:grpSp>
        <p:nvGrpSpPr>
          <p:cNvPr id="14" name="Group 13"/>
          <p:cNvGrpSpPr/>
          <p:nvPr/>
        </p:nvGrpSpPr>
        <p:grpSpPr>
          <a:xfrm>
            <a:off x="8275908" y="2533146"/>
            <a:ext cx="2664874" cy="2554121"/>
            <a:chOff x="8707708" y="3216243"/>
            <a:chExt cx="2664874" cy="2554121"/>
          </a:xfrm>
          <a:solidFill>
            <a:srgbClr val="156ABD"/>
          </a:solidFill>
        </p:grpSpPr>
        <p:sp>
          <p:nvSpPr>
            <p:cNvPr id="15" name="Oval 14"/>
            <p:cNvSpPr/>
            <p:nvPr/>
          </p:nvSpPr>
          <p:spPr>
            <a:xfrm>
              <a:off x="10948287" y="5069455"/>
              <a:ext cx="53264" cy="57903"/>
            </a:xfrm>
            <a:prstGeom prst="ellipse">
              <a:avLst/>
            </a:prstGeom>
            <a:grpFill/>
            <a:ln w="28575">
              <a:solidFill>
                <a:srgbClr val="D2D2D2"/>
              </a:solidFill>
            </a:ln>
            <a:effectLst/>
            <a:scene3d>
              <a:camera prst="orthographicFront">
                <a:rot lat="0" lon="0" rev="0"/>
              </a:camera>
              <a:lightRig rig="threePt" dir="t">
                <a:rot lat="0" lon="0" rev="20400000"/>
              </a:lightRig>
            </a:scene3d>
            <a:sp3d>
              <a:bevelT w="0" h="19050" prst="angle"/>
              <a:contourClr>
                <a:srgbClr val="008FBA">
                  <a:shade val="25000"/>
                  <a:satMod val="150000"/>
                </a:srgbClr>
              </a:contourClr>
            </a:sp3d>
          </p:spPr>
          <p:txBody>
            <a:bodyPr lIns="124326" tIns="62162" rIns="124326" bIns="62162"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latin typeface="Segoe UI"/>
                <a:ea typeface="+mn-ea"/>
                <a:cs typeface="+mn-cs"/>
              </a:endParaRPr>
            </a:p>
          </p:txBody>
        </p:sp>
        <p:pic>
          <p:nvPicPr>
            <p:cNvPr id="16" name="Picture 15" descr="cloud-and-building"/>
            <p:cNvPicPr>
              <a:picLocks noChangeAspect="1" noChangeArrowheads="1"/>
            </p:cNvPicPr>
            <p:nvPr/>
          </p:nvPicPr>
          <p:blipFill>
            <a:blip r:embed="rId4" cstate="email">
              <a:biLevel thresh="25000"/>
              <a:extLst/>
            </a:blip>
            <a:srcRect/>
            <a:stretch>
              <a:fillRect/>
            </a:stretch>
          </p:blipFill>
          <p:spPr bwMode="auto">
            <a:xfrm>
              <a:off x="8908412" y="4878932"/>
              <a:ext cx="843816" cy="647498"/>
            </a:xfrm>
            <a:prstGeom prst="rect">
              <a:avLst/>
            </a:prstGeom>
            <a:grpFill/>
            <a:ln>
              <a:noFill/>
            </a:ln>
          </p:spPr>
        </p:pic>
        <p:pic>
          <p:nvPicPr>
            <p:cNvPr id="17" name="Picture 16" descr="building"/>
            <p:cNvPicPr>
              <a:picLocks noChangeAspect="1" noChangeArrowheads="1"/>
            </p:cNvPicPr>
            <p:nvPr/>
          </p:nvPicPr>
          <p:blipFill>
            <a:blip r:embed="rId5" cstate="email">
              <a:biLevel thresh="25000"/>
              <a:extLst/>
            </a:blip>
            <a:srcRect/>
            <a:stretch>
              <a:fillRect/>
            </a:stretch>
          </p:blipFill>
          <p:spPr bwMode="auto">
            <a:xfrm>
              <a:off x="8975076" y="3216243"/>
              <a:ext cx="518531" cy="659595"/>
            </a:xfrm>
            <a:prstGeom prst="rect">
              <a:avLst/>
            </a:prstGeom>
            <a:grpFill/>
            <a:ln w="9525">
              <a:noFill/>
              <a:miter lim="800000"/>
              <a:headEnd/>
              <a:tailEnd/>
            </a:ln>
          </p:spPr>
        </p:pic>
        <p:sp>
          <p:nvSpPr>
            <p:cNvPr id="18" name="Rectangle 17"/>
            <p:cNvSpPr/>
            <p:nvPr/>
          </p:nvSpPr>
          <p:spPr>
            <a:xfrm>
              <a:off x="8707708" y="3845465"/>
              <a:ext cx="1036858" cy="278831"/>
            </a:xfrm>
            <a:prstGeom prst="rect">
              <a:avLst/>
            </a:prstGeom>
            <a:grpFill/>
          </p:spPr>
          <p:txBody>
            <a:bodyPr wrap="square" lIns="93253" tIns="46627" rIns="93253" bIns="46627">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Traditional</a:t>
              </a:r>
            </a:p>
          </p:txBody>
        </p:sp>
        <p:sp>
          <p:nvSpPr>
            <p:cNvPr id="19" name="Rectangle 18"/>
            <p:cNvSpPr/>
            <p:nvPr/>
          </p:nvSpPr>
          <p:spPr>
            <a:xfrm>
              <a:off x="10242129" y="3845465"/>
              <a:ext cx="1087236" cy="278831"/>
            </a:xfrm>
            <a:prstGeom prst="rect">
              <a:avLst/>
            </a:prstGeom>
            <a:grpFill/>
          </p:spPr>
          <p:txBody>
            <a:bodyPr wrap="square" lIns="93253" tIns="46627" rIns="93253" bIns="46627">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Virtualized</a:t>
              </a:r>
            </a:p>
          </p:txBody>
        </p:sp>
        <p:pic>
          <p:nvPicPr>
            <p:cNvPr id="20" name="Picture 19"/>
            <p:cNvPicPr>
              <a:picLocks noChangeAspect="1" noChangeArrowheads="1"/>
            </p:cNvPicPr>
            <p:nvPr/>
          </p:nvPicPr>
          <p:blipFill>
            <a:blip r:embed="rId6" cstate="print">
              <a:biLevel thresh="25000"/>
              <a:extLst>
                <a:ext uri="{28A0092B-C50C-407E-A947-70E740481C1C}">
                  <a14:useLocalDpi xmlns:a14="http://schemas.microsoft.com/office/drawing/2010/main" val="0"/>
                </a:ext>
              </a:extLst>
            </a:blip>
            <a:stretch>
              <a:fillRect/>
            </a:stretch>
          </p:blipFill>
          <p:spPr bwMode="auto">
            <a:xfrm>
              <a:off x="10567892" y="3219863"/>
              <a:ext cx="438016" cy="632411"/>
            </a:xfrm>
            <a:prstGeom prst="rect">
              <a:avLst/>
            </a:prstGeom>
            <a:grpFill/>
            <a:ln>
              <a:noFill/>
            </a:ln>
          </p:spPr>
        </p:pic>
        <p:sp>
          <p:nvSpPr>
            <p:cNvPr id="21" name="Rectangle 20"/>
            <p:cNvSpPr/>
            <p:nvPr/>
          </p:nvSpPr>
          <p:spPr>
            <a:xfrm>
              <a:off x="8713382" y="5491533"/>
              <a:ext cx="1122217" cy="278831"/>
            </a:xfrm>
            <a:prstGeom prst="rect">
              <a:avLst/>
            </a:prstGeom>
            <a:grpFill/>
          </p:spPr>
          <p:txBody>
            <a:bodyPr wrap="square" lIns="93253" tIns="46627" rIns="93253" bIns="46627">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Private cloud</a:t>
              </a:r>
            </a:p>
          </p:txBody>
        </p:sp>
        <p:pic>
          <p:nvPicPr>
            <p:cNvPr id="22" name="Picture 21"/>
            <p:cNvPicPr>
              <a:picLocks noChangeAspect="1"/>
            </p:cNvPicPr>
            <p:nvPr/>
          </p:nvPicPr>
          <p:blipFill>
            <a:blip r:embed="rId7" cstate="print">
              <a:biLevel thresh="25000"/>
              <a:extLst/>
            </a:blip>
            <a:stretch>
              <a:fillRect/>
            </a:stretch>
          </p:blipFill>
          <p:spPr>
            <a:xfrm>
              <a:off x="10546525" y="4931601"/>
              <a:ext cx="629243" cy="515619"/>
            </a:xfrm>
            <a:prstGeom prst="rect">
              <a:avLst/>
            </a:prstGeom>
            <a:grpFill/>
            <a:ln>
              <a:noFill/>
            </a:ln>
          </p:spPr>
        </p:pic>
        <p:sp>
          <p:nvSpPr>
            <p:cNvPr id="23" name="Rectangle 22"/>
            <p:cNvSpPr/>
            <p:nvPr/>
          </p:nvSpPr>
          <p:spPr>
            <a:xfrm>
              <a:off x="10242129" y="5491533"/>
              <a:ext cx="1130453" cy="278831"/>
            </a:xfrm>
            <a:prstGeom prst="rect">
              <a:avLst/>
            </a:prstGeom>
            <a:grpFill/>
          </p:spPr>
          <p:txBody>
            <a:bodyPr wrap="square" lIns="93253" tIns="46627" rIns="93253" bIns="46627">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Public cloud</a:t>
              </a:r>
            </a:p>
          </p:txBody>
        </p:sp>
        <p:sp>
          <p:nvSpPr>
            <p:cNvPr id="24" name="Right Arrow 23"/>
            <p:cNvSpPr/>
            <p:nvPr/>
          </p:nvSpPr>
          <p:spPr bwMode="auto">
            <a:xfrm rot="19751057">
              <a:off x="10269043" y="4208285"/>
              <a:ext cx="225498" cy="194216"/>
            </a:xfrm>
            <a:prstGeom prst="rightArrow">
              <a:avLst/>
            </a:prstGeom>
            <a:grpFill/>
            <a:ln w="952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 name="Right Arrow 24"/>
            <p:cNvSpPr/>
            <p:nvPr/>
          </p:nvSpPr>
          <p:spPr bwMode="auto">
            <a:xfrm rot="12845822">
              <a:off x="9560670" y="4223731"/>
              <a:ext cx="225498" cy="194216"/>
            </a:xfrm>
            <a:prstGeom prst="rightArrow">
              <a:avLst/>
            </a:prstGeom>
            <a:grpFill/>
            <a:ln w="952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 name="Right Arrow 25"/>
            <p:cNvSpPr/>
            <p:nvPr/>
          </p:nvSpPr>
          <p:spPr bwMode="auto">
            <a:xfrm rot="8042178">
              <a:off x="9540711" y="4795322"/>
              <a:ext cx="261902" cy="167220"/>
            </a:xfrm>
            <a:prstGeom prst="rightArrow">
              <a:avLst/>
            </a:prstGeom>
            <a:grpFill/>
            <a:ln w="952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 name="Right Arrow 26"/>
            <p:cNvSpPr/>
            <p:nvPr/>
          </p:nvSpPr>
          <p:spPr bwMode="auto">
            <a:xfrm rot="2480681">
              <a:off x="10295600" y="4759417"/>
              <a:ext cx="225498" cy="194216"/>
            </a:xfrm>
            <a:prstGeom prst="rightArrow">
              <a:avLst/>
            </a:prstGeom>
            <a:grpFill/>
            <a:ln w="952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8" name="Picture 27" descr="\\MAGNUM\Projects\Microsoft\Cloud Power FY12\Design\ICONS_PNG\Application.png"/>
            <p:cNvPicPr>
              <a:picLocks noChangeAspect="1" noChangeArrowheads="1"/>
            </p:cNvPicPr>
            <p:nvPr/>
          </p:nvPicPr>
          <p:blipFill rotWithShape="1">
            <a:blip r:embed="rId8" cstate="print">
              <a:clrChange>
                <a:clrFrom>
                  <a:srgbClr val="000000">
                    <a:alpha val="0"/>
                  </a:srgbClr>
                </a:clrFrom>
                <a:clrTo>
                  <a:srgbClr val="000000">
                    <a:alpha val="0"/>
                  </a:srgbClr>
                </a:clrTo>
              </a:clrChange>
              <a:biLevel thresh="25000"/>
            </a:blip>
            <a:srcRect l="9167" t="19444" r="9659" b="16917"/>
            <a:stretch/>
          </p:blipFill>
          <p:spPr bwMode="auto">
            <a:xfrm>
              <a:off x="9700719" y="4305419"/>
              <a:ext cx="669586" cy="573513"/>
            </a:xfrm>
            <a:prstGeom prst="rect">
              <a:avLst/>
            </a:prstGeom>
            <a:grpFill/>
          </p:spPr>
        </p:pic>
      </p:grpSp>
      <p:sp>
        <p:nvSpPr>
          <p:cNvPr id="35" name="Right Arrow 34"/>
          <p:cNvSpPr/>
          <p:nvPr/>
        </p:nvSpPr>
        <p:spPr bwMode="auto">
          <a:xfrm rot="8042178">
            <a:off x="9113935" y="4129618"/>
            <a:ext cx="261902" cy="167220"/>
          </a:xfrm>
          <a:prstGeom prst="rightArrow">
            <a:avLst/>
          </a:prstGeom>
          <a:solidFill>
            <a:schemeClr val="bg1"/>
          </a:solidFill>
          <a:ln w="952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7" name="Right Arrow 36"/>
          <p:cNvSpPr/>
          <p:nvPr/>
        </p:nvSpPr>
        <p:spPr bwMode="auto">
          <a:xfrm rot="18957822" flipV="1">
            <a:off x="9826316" y="3512931"/>
            <a:ext cx="261902" cy="167220"/>
          </a:xfrm>
          <a:prstGeom prst="rightArrow">
            <a:avLst/>
          </a:prstGeom>
          <a:solidFill>
            <a:schemeClr val="bg1"/>
          </a:solidFill>
          <a:ln w="952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8" name="Right Arrow 37"/>
          <p:cNvSpPr/>
          <p:nvPr/>
        </p:nvSpPr>
        <p:spPr bwMode="auto">
          <a:xfrm rot="13557822" flipV="1">
            <a:off x="9128331" y="3517016"/>
            <a:ext cx="261902" cy="167220"/>
          </a:xfrm>
          <a:prstGeom prst="rightArrow">
            <a:avLst/>
          </a:prstGeom>
          <a:solidFill>
            <a:schemeClr val="bg1"/>
          </a:solidFill>
          <a:ln w="952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 name="Right Arrow 38"/>
          <p:cNvSpPr/>
          <p:nvPr/>
        </p:nvSpPr>
        <p:spPr bwMode="auto">
          <a:xfrm rot="2642178">
            <a:off x="9843625" y="4124414"/>
            <a:ext cx="261902" cy="167220"/>
          </a:xfrm>
          <a:prstGeom prst="rightArrow">
            <a:avLst/>
          </a:prstGeom>
          <a:solidFill>
            <a:schemeClr val="bg1"/>
          </a:solidFill>
          <a:ln w="952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125729730"/>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0" y="0"/>
            <a:ext cx="6441440" cy="6994525"/>
          </a:xfrm>
          <a:prstGeom prst="rect">
            <a:avLst/>
          </a:prstGeom>
          <a:solidFill>
            <a:srgbClr val="1BA6D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lnSpc>
                <a:spcPct val="90000"/>
              </a:lnSpc>
              <a:spcBef>
                <a:spcPct val="0"/>
              </a:spcBef>
              <a:spcAft>
                <a:spcPct val="0"/>
              </a:spcAft>
            </a:pPr>
            <a:endParaRPr lang="en-US" sz="2000" spc="-50" dirty="0" err="1">
              <a:gradFill>
                <a:gsLst>
                  <a:gs pos="0">
                    <a:srgbClr val="FFFFFF"/>
                  </a:gs>
                  <a:gs pos="100000">
                    <a:srgbClr val="FFFFFF"/>
                  </a:gs>
                </a:gsLst>
                <a:lin ang="5400000" scaled="0"/>
              </a:gradFill>
            </a:endParaRPr>
          </a:p>
        </p:txBody>
      </p:sp>
      <p:sp>
        <p:nvSpPr>
          <p:cNvPr id="2" name="Title 1"/>
          <p:cNvSpPr>
            <a:spLocks noGrp="1"/>
          </p:cNvSpPr>
          <p:nvPr>
            <p:ph type="title"/>
          </p:nvPr>
        </p:nvSpPr>
        <p:spPr>
          <a:xfrm>
            <a:off x="274639" y="295274"/>
            <a:ext cx="6166801" cy="917575"/>
          </a:xfrm>
        </p:spPr>
        <p:txBody>
          <a:bodyPr/>
          <a:lstStyle/>
          <a:p>
            <a:r>
              <a:rPr lang="en-US" sz="4000" dirty="0">
                <a:solidFill>
                  <a:schemeClr val="bg1"/>
                </a:solidFill>
              </a:rPr>
              <a:t>Desired state configuration</a:t>
            </a:r>
          </a:p>
        </p:txBody>
      </p:sp>
      <p:sp>
        <p:nvSpPr>
          <p:cNvPr id="8" name="Rectangle 7"/>
          <p:cNvSpPr/>
          <p:nvPr/>
        </p:nvSpPr>
        <p:spPr>
          <a:xfrm>
            <a:off x="526479" y="1874087"/>
            <a:ext cx="5241148" cy="1477328"/>
          </a:xfrm>
          <a:prstGeom prst="rect">
            <a:avLst/>
          </a:prstGeom>
        </p:spPr>
        <p:txBody>
          <a:bodyPr wrap="square">
            <a:spAutoFit/>
          </a:bodyPr>
          <a:lstStyle/>
          <a:p>
            <a:r>
              <a:rPr lang="en-US" dirty="0">
                <a:solidFill>
                  <a:srgbClr val="FFFFFF"/>
                </a:solidFill>
                <a:latin typeface="Segoe UI Light"/>
              </a:rPr>
              <a:t>Build templates to manage your configuration.</a:t>
            </a:r>
          </a:p>
          <a:p>
            <a:endParaRPr lang="en-US" dirty="0">
              <a:solidFill>
                <a:srgbClr val="FFFFFF"/>
              </a:solidFill>
              <a:latin typeface="Segoe UI Light"/>
            </a:endParaRPr>
          </a:p>
          <a:p>
            <a:r>
              <a:rPr lang="en-US" dirty="0">
                <a:solidFill>
                  <a:srgbClr val="FFFFFF"/>
                </a:solidFill>
                <a:latin typeface="Segoe UI Light"/>
              </a:rPr>
              <a:t>Integrate them with Release Management to automate configuration of on-premises and public </a:t>
            </a:r>
            <a:r>
              <a:rPr lang="en-US" kern="0" dirty="0">
                <a:solidFill>
                  <a:sysClr val="window" lastClr="FFFFFF"/>
                </a:solidFill>
                <a:ea typeface="Segoe UI" pitchFamily="34" charset="0"/>
              </a:rPr>
              <a:t>cloud environments</a:t>
            </a:r>
            <a:r>
              <a:rPr lang="en-US" dirty="0">
                <a:solidFill>
                  <a:srgbClr val="FFFFFF"/>
                </a:solidFill>
                <a:latin typeface="Segoe UI Light"/>
              </a:rPr>
              <a:t>.</a:t>
            </a:r>
          </a:p>
        </p:txBody>
      </p:sp>
      <p:sp>
        <p:nvSpPr>
          <p:cNvPr id="11" name="Content Placeholder 2"/>
          <p:cNvSpPr txBox="1">
            <a:spLocks/>
          </p:cNvSpPr>
          <p:nvPr/>
        </p:nvSpPr>
        <p:spPr>
          <a:xfrm>
            <a:off x="122237" y="1135062"/>
            <a:ext cx="5150794" cy="572464"/>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Clr>
                <a:srgbClr val="FFFFFF"/>
              </a:buClr>
              <a:defRPr/>
            </a:pPr>
            <a:r>
              <a:rPr lang="en-US" sz="2800" b="1" dirty="0">
                <a:gradFill>
                  <a:gsLst>
                    <a:gs pos="1250">
                      <a:srgbClr val="FFFFFF"/>
                    </a:gs>
                    <a:gs pos="100000">
                      <a:srgbClr val="FFFFFF"/>
                    </a:gs>
                  </a:gsLst>
                  <a:lin ang="5400000" scaled="0"/>
                </a:gradFill>
                <a:latin typeface="+mn-lt"/>
              </a:rPr>
              <a:t>Configuration templates</a:t>
            </a:r>
          </a:p>
        </p:txBody>
      </p:sp>
      <p:pic>
        <p:nvPicPr>
          <p:cNvPr id="29" name="Picture 28"/>
          <p:cNvPicPr>
            <a:picLocks noChangeAspect="1"/>
          </p:cNvPicPr>
          <p:nvPr/>
        </p:nvPicPr>
        <p:blipFill>
          <a:blip r:embed="rId4"/>
          <a:stretch>
            <a:fillRect/>
          </a:stretch>
        </p:blipFill>
        <p:spPr>
          <a:xfrm>
            <a:off x="6601777" y="1424694"/>
            <a:ext cx="5675072" cy="3006014"/>
          </a:xfrm>
          <a:prstGeom prst="rect">
            <a:avLst/>
          </a:prstGeom>
          <a:ln w="12700">
            <a:solidFill>
              <a:schemeClr val="tx1"/>
            </a:solidFill>
          </a:ln>
        </p:spPr>
      </p:pic>
    </p:spTree>
    <p:extLst>
      <p:ext uri="{BB962C8B-B14F-4D97-AF65-F5344CB8AC3E}">
        <p14:creationId xmlns:p14="http://schemas.microsoft.com/office/powerpoint/2010/main" val="2602079253"/>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a:t>Manage the full stack</a:t>
            </a:r>
          </a:p>
        </p:txBody>
      </p:sp>
      <p:sp>
        <p:nvSpPr>
          <p:cNvPr id="5" name="Rectangle 4"/>
          <p:cNvSpPr/>
          <p:nvPr/>
        </p:nvSpPr>
        <p:spPr bwMode="auto">
          <a:xfrm>
            <a:off x="3138245" y="5655837"/>
            <a:ext cx="2927614" cy="365708"/>
          </a:xfrm>
          <a:prstGeom prst="rect">
            <a:avLst/>
          </a:prstGeom>
          <a:solidFill>
            <a:srgbClr val="0054A6"/>
          </a:solidFill>
          <a:ln w="9525" cap="flat" cmpd="sng" algn="ctr">
            <a:noFill/>
            <a:prstDash val="solid"/>
            <a:headEnd type="none" w="med" len="med"/>
            <a:tailEnd type="none" w="med" len="med"/>
          </a:ln>
          <a:effectLst/>
        </p:spPr>
        <p:txBody>
          <a:bodyPr rot="0" spcFirstLastPara="0" vertOverflow="overflow" horzOverflow="overflow" vert="horz" wrap="square" lIns="91387" tIns="45695" rIns="91387" bIns="91387" numCol="1" spcCol="0" rtlCol="0" fromWordArt="0" anchor="ctr" anchorCtr="0" forceAA="0" compatLnSpc="1">
            <a:prstTxWarp prst="textNoShape">
              <a:avLst/>
            </a:prstTxWarp>
            <a:noAutofit/>
          </a:bodyPr>
          <a:lstStyle/>
          <a:p>
            <a:pPr marL="0" marR="0" lvl="0" indent="0" algn="l" defTabSz="913628" rtl="0" eaLnBrk="1" fontAlgn="auto" latinLnBrk="0" hangingPunct="1">
              <a:lnSpc>
                <a:spcPct val="100000"/>
              </a:lnSpc>
              <a:spcBef>
                <a:spcPts val="0"/>
              </a:spcBef>
              <a:spcAft>
                <a:spcPts val="0"/>
              </a:spcAft>
              <a:buClrTx/>
              <a:buSzTx/>
              <a:buFontTx/>
              <a:buNone/>
              <a:tabLst/>
              <a:defRPr/>
            </a:pPr>
            <a:r>
              <a:rPr kumimoji="0" lang="en-US" sz="2000" b="0" i="0" u="none" strike="noStrike" kern="0" cap="none" spc="-51" normalizeH="0" baseline="0" noProof="0" dirty="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rPr>
              <a:t>Provision Environment</a:t>
            </a:r>
          </a:p>
        </p:txBody>
      </p:sp>
      <p:sp>
        <p:nvSpPr>
          <p:cNvPr id="9" name="Rectangle 8"/>
          <p:cNvSpPr/>
          <p:nvPr/>
        </p:nvSpPr>
        <p:spPr bwMode="auto">
          <a:xfrm>
            <a:off x="6218238" y="5655837"/>
            <a:ext cx="2927614" cy="365708"/>
          </a:xfrm>
          <a:prstGeom prst="rect">
            <a:avLst/>
          </a:prstGeom>
          <a:solidFill>
            <a:srgbClr val="0054A6"/>
          </a:solidFill>
          <a:ln w="9525" cap="flat" cmpd="sng" algn="ctr">
            <a:noFill/>
            <a:prstDash val="solid"/>
            <a:headEnd type="none" w="med" len="med"/>
            <a:tailEnd type="none" w="med" len="med"/>
          </a:ln>
          <a:effectLst/>
        </p:spPr>
        <p:txBody>
          <a:bodyPr rot="0" spcFirstLastPara="0" vertOverflow="overflow" horzOverflow="overflow" vert="horz" wrap="square" lIns="91387" tIns="45695" rIns="91387" bIns="91387" numCol="1" spcCol="0" rtlCol="0" fromWordArt="0" anchor="ctr" anchorCtr="0" forceAA="0" compatLnSpc="1">
            <a:prstTxWarp prst="textNoShape">
              <a:avLst/>
            </a:prstTxWarp>
            <a:noAutofit/>
          </a:bodyPr>
          <a:lstStyle/>
          <a:p>
            <a:pPr marL="0" marR="0" lvl="0" indent="0" algn="r" defTabSz="913628" rtl="0" eaLnBrk="1" fontAlgn="auto" latinLnBrk="0" hangingPunct="1">
              <a:lnSpc>
                <a:spcPct val="100000"/>
              </a:lnSpc>
              <a:spcBef>
                <a:spcPts val="0"/>
              </a:spcBef>
              <a:spcAft>
                <a:spcPts val="0"/>
              </a:spcAft>
              <a:buClrTx/>
              <a:buSzTx/>
              <a:buFontTx/>
              <a:buNone/>
              <a:tabLst/>
              <a:defRPr/>
            </a:pPr>
            <a:r>
              <a:rPr kumimoji="0" lang="en-US" sz="2000" b="0" i="0" u="none" strike="noStrike" kern="0" cap="none" spc="-51" normalizeH="0" baseline="0" noProof="0" dirty="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rPr>
              <a:t>Azure Resource Manager</a:t>
            </a:r>
          </a:p>
        </p:txBody>
      </p:sp>
      <p:sp>
        <p:nvSpPr>
          <p:cNvPr id="10" name="Rectangle 9"/>
          <p:cNvSpPr/>
          <p:nvPr/>
        </p:nvSpPr>
        <p:spPr bwMode="auto">
          <a:xfrm>
            <a:off x="3138245" y="5241816"/>
            <a:ext cx="2927614" cy="365708"/>
          </a:xfrm>
          <a:prstGeom prst="rect">
            <a:avLst/>
          </a:prstGeom>
          <a:solidFill>
            <a:srgbClr val="0054A6"/>
          </a:solidFill>
          <a:ln w="9525" cap="flat" cmpd="sng" algn="ctr">
            <a:noFill/>
            <a:prstDash val="solid"/>
            <a:headEnd type="none" w="med" len="med"/>
            <a:tailEnd type="none" w="med" len="med"/>
          </a:ln>
          <a:effectLst/>
        </p:spPr>
        <p:txBody>
          <a:bodyPr rot="0" spcFirstLastPara="0" vertOverflow="overflow" horzOverflow="overflow" vert="horz" wrap="square" lIns="91387" tIns="45695" rIns="91387" bIns="91387" numCol="1" spcCol="0" rtlCol="0" fromWordArt="0" anchor="ctr" anchorCtr="0" forceAA="0" compatLnSpc="1">
            <a:prstTxWarp prst="textNoShape">
              <a:avLst/>
            </a:prstTxWarp>
            <a:noAutofit/>
          </a:bodyPr>
          <a:lstStyle/>
          <a:p>
            <a:pPr marL="0" marR="0" lvl="0" indent="0" algn="l" defTabSz="913628" rtl="0" eaLnBrk="1" fontAlgn="auto" latinLnBrk="0" hangingPunct="1">
              <a:lnSpc>
                <a:spcPct val="100000"/>
              </a:lnSpc>
              <a:spcBef>
                <a:spcPts val="0"/>
              </a:spcBef>
              <a:spcAft>
                <a:spcPts val="0"/>
              </a:spcAft>
              <a:buClrTx/>
              <a:buSzTx/>
              <a:buFontTx/>
              <a:buNone/>
              <a:tabLst/>
              <a:defRPr/>
            </a:pPr>
            <a:r>
              <a:rPr kumimoji="0" lang="en-US" sz="2000" b="0" i="0" u="none" strike="noStrike" kern="0" cap="none" spc="-51" normalizeH="0" baseline="0" noProof="0" dirty="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rPr>
              <a:t>Configure Environment</a:t>
            </a:r>
          </a:p>
        </p:txBody>
      </p:sp>
      <p:sp>
        <p:nvSpPr>
          <p:cNvPr id="11" name="Rectangle 10"/>
          <p:cNvSpPr/>
          <p:nvPr/>
        </p:nvSpPr>
        <p:spPr bwMode="auto">
          <a:xfrm>
            <a:off x="6218238" y="5241816"/>
            <a:ext cx="2927614" cy="365708"/>
          </a:xfrm>
          <a:prstGeom prst="rect">
            <a:avLst/>
          </a:prstGeom>
          <a:solidFill>
            <a:srgbClr val="0054A6"/>
          </a:solidFill>
          <a:ln w="9525" cap="flat" cmpd="sng" algn="ctr">
            <a:noFill/>
            <a:prstDash val="solid"/>
            <a:headEnd type="none" w="med" len="med"/>
            <a:tailEnd type="none" w="med" len="med"/>
          </a:ln>
          <a:effectLst/>
        </p:spPr>
        <p:txBody>
          <a:bodyPr rot="0" spcFirstLastPara="0" vertOverflow="overflow" horzOverflow="overflow" vert="horz" wrap="square" lIns="91387" tIns="45695" rIns="91387" bIns="91387" numCol="1" spcCol="0" rtlCol="0" fromWordArt="0" anchor="ctr" anchorCtr="0" forceAA="0" compatLnSpc="1">
            <a:prstTxWarp prst="textNoShape">
              <a:avLst/>
            </a:prstTxWarp>
            <a:noAutofit/>
          </a:bodyPr>
          <a:lstStyle/>
          <a:p>
            <a:pPr marL="0" marR="0" lvl="0" indent="0" algn="r" defTabSz="913628" rtl="0" eaLnBrk="1" fontAlgn="auto" latinLnBrk="0" hangingPunct="1">
              <a:lnSpc>
                <a:spcPct val="100000"/>
              </a:lnSpc>
              <a:spcBef>
                <a:spcPts val="0"/>
              </a:spcBef>
              <a:spcAft>
                <a:spcPts val="0"/>
              </a:spcAft>
              <a:buClrTx/>
              <a:buSzTx/>
              <a:buFontTx/>
              <a:buNone/>
              <a:tabLst/>
              <a:defRPr/>
            </a:pPr>
            <a:r>
              <a:rPr kumimoji="0" lang="en-US" sz="2000" b="0" i="0" u="none" strike="noStrike" kern="0" cap="none" spc="-51" normalizeH="0" baseline="0" noProof="0" dirty="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rPr>
              <a:t>Desired State Configuration</a:t>
            </a:r>
          </a:p>
        </p:txBody>
      </p:sp>
      <p:sp>
        <p:nvSpPr>
          <p:cNvPr id="12" name="Rectangle 11"/>
          <p:cNvSpPr/>
          <p:nvPr/>
        </p:nvSpPr>
        <p:spPr bwMode="auto">
          <a:xfrm>
            <a:off x="3138245" y="6069858"/>
            <a:ext cx="2927614" cy="365708"/>
          </a:xfrm>
          <a:prstGeom prst="rect">
            <a:avLst/>
          </a:prstGeom>
          <a:solidFill>
            <a:srgbClr val="68217A"/>
          </a:solidFill>
          <a:ln w="9525" cap="flat" cmpd="sng" algn="ctr">
            <a:noFill/>
            <a:prstDash val="solid"/>
            <a:headEnd type="none" w="med" len="med"/>
            <a:tailEnd type="none" w="med" len="med"/>
          </a:ln>
          <a:effectLst/>
        </p:spPr>
        <p:txBody>
          <a:bodyPr rot="0" spcFirstLastPara="0" vertOverflow="overflow" horzOverflow="overflow" vert="horz" wrap="square" lIns="91387" tIns="45695" rIns="91387" bIns="91387" numCol="1" spcCol="0" rtlCol="0" fromWordArt="0" anchor="ctr" anchorCtr="0" forceAA="0" compatLnSpc="1">
            <a:prstTxWarp prst="textNoShape">
              <a:avLst/>
            </a:prstTxWarp>
            <a:noAutofit/>
          </a:bodyPr>
          <a:lstStyle/>
          <a:p>
            <a:pPr marL="0" marR="0" lvl="0" indent="0" algn="l" defTabSz="913628" rtl="0" eaLnBrk="1" fontAlgn="auto" latinLnBrk="0" hangingPunct="1">
              <a:lnSpc>
                <a:spcPct val="100000"/>
              </a:lnSpc>
              <a:spcBef>
                <a:spcPts val="0"/>
              </a:spcBef>
              <a:spcAft>
                <a:spcPts val="0"/>
              </a:spcAft>
              <a:buClrTx/>
              <a:buSzTx/>
              <a:buFontTx/>
              <a:buNone/>
              <a:tabLst/>
              <a:defRPr/>
            </a:pPr>
            <a:r>
              <a:rPr kumimoji="0" lang="en-US" sz="2000" b="0" i="0" u="none" strike="noStrike" kern="0" cap="none" spc="-51" normalizeH="0" baseline="0" noProof="0" dirty="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rPr>
              <a:t>Tracking Work</a:t>
            </a:r>
          </a:p>
        </p:txBody>
      </p:sp>
      <p:sp>
        <p:nvSpPr>
          <p:cNvPr id="13" name="Rectangle 12"/>
          <p:cNvSpPr/>
          <p:nvPr/>
        </p:nvSpPr>
        <p:spPr bwMode="auto">
          <a:xfrm>
            <a:off x="6218238" y="6069858"/>
            <a:ext cx="2927614" cy="365708"/>
          </a:xfrm>
          <a:prstGeom prst="rect">
            <a:avLst/>
          </a:prstGeom>
          <a:solidFill>
            <a:srgbClr val="68217A"/>
          </a:solidFill>
          <a:ln w="9525" cap="flat" cmpd="sng" algn="ctr">
            <a:noFill/>
            <a:prstDash val="solid"/>
            <a:headEnd type="none" w="med" len="med"/>
            <a:tailEnd type="none" w="med" len="med"/>
          </a:ln>
          <a:effectLst/>
        </p:spPr>
        <p:txBody>
          <a:bodyPr rot="0" spcFirstLastPara="0" vertOverflow="overflow" horzOverflow="overflow" vert="horz" wrap="square" lIns="91387" tIns="45695" rIns="91387" bIns="91387" numCol="1" spcCol="0" rtlCol="0" fromWordArt="0" anchor="ctr" anchorCtr="0" forceAA="0" compatLnSpc="1">
            <a:prstTxWarp prst="textNoShape">
              <a:avLst/>
            </a:prstTxWarp>
            <a:noAutofit/>
          </a:bodyPr>
          <a:lstStyle/>
          <a:p>
            <a:pPr marL="0" marR="0" lvl="0" indent="0" algn="r" defTabSz="913628" rtl="0" eaLnBrk="1" fontAlgn="auto" latinLnBrk="0" hangingPunct="1">
              <a:lnSpc>
                <a:spcPct val="100000"/>
              </a:lnSpc>
              <a:spcBef>
                <a:spcPts val="0"/>
              </a:spcBef>
              <a:spcAft>
                <a:spcPts val="0"/>
              </a:spcAft>
              <a:buClrTx/>
              <a:buSzTx/>
              <a:buFontTx/>
              <a:buNone/>
              <a:tabLst/>
              <a:defRPr/>
            </a:pPr>
            <a:r>
              <a:rPr kumimoji="0" lang="en-US" sz="2000" b="0" i="0" u="none" strike="noStrike" kern="0" cap="none" spc="-51" normalizeH="0" baseline="0" noProof="0" dirty="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rPr>
              <a:t>TFS / VSTS</a:t>
            </a:r>
          </a:p>
        </p:txBody>
      </p:sp>
      <p:sp>
        <p:nvSpPr>
          <p:cNvPr id="14" name="Rectangle 13"/>
          <p:cNvSpPr/>
          <p:nvPr/>
        </p:nvSpPr>
        <p:spPr bwMode="auto">
          <a:xfrm>
            <a:off x="3138245" y="6483878"/>
            <a:ext cx="2927614" cy="365708"/>
          </a:xfrm>
          <a:prstGeom prst="rect">
            <a:avLst/>
          </a:prstGeom>
          <a:solidFill>
            <a:srgbClr val="68217A"/>
          </a:solidFill>
          <a:ln w="9525" cap="flat" cmpd="sng" algn="ctr">
            <a:noFill/>
            <a:prstDash val="solid"/>
            <a:headEnd type="none" w="med" len="med"/>
            <a:tailEnd type="none" w="med" len="med"/>
          </a:ln>
          <a:effectLst/>
        </p:spPr>
        <p:txBody>
          <a:bodyPr rot="0" spcFirstLastPara="0" vertOverflow="overflow" horzOverflow="overflow" vert="horz" wrap="square" lIns="91387" tIns="45695" rIns="91387" bIns="91387" numCol="1" spcCol="0" rtlCol="0" fromWordArt="0" anchor="ctr" anchorCtr="0" forceAA="0" compatLnSpc="1">
            <a:prstTxWarp prst="textNoShape">
              <a:avLst/>
            </a:prstTxWarp>
            <a:noAutofit/>
          </a:bodyPr>
          <a:lstStyle/>
          <a:p>
            <a:pPr marL="0" marR="0" lvl="0" indent="0" algn="l" defTabSz="913628" rtl="0" eaLnBrk="1" fontAlgn="auto" latinLnBrk="0" hangingPunct="1">
              <a:lnSpc>
                <a:spcPct val="100000"/>
              </a:lnSpc>
              <a:spcBef>
                <a:spcPts val="0"/>
              </a:spcBef>
              <a:spcAft>
                <a:spcPts val="0"/>
              </a:spcAft>
              <a:buClrTx/>
              <a:buSzTx/>
              <a:buFontTx/>
              <a:buNone/>
              <a:tabLst/>
              <a:defRPr/>
            </a:pPr>
            <a:r>
              <a:rPr kumimoji="0" lang="en-US" sz="2000" b="0" i="0" u="none" strike="noStrike" kern="0" cap="none" spc="-51" normalizeH="0" baseline="0" noProof="0" dirty="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rPr>
              <a:t>Planning Work</a:t>
            </a:r>
          </a:p>
        </p:txBody>
      </p:sp>
      <p:sp>
        <p:nvSpPr>
          <p:cNvPr id="15" name="Rectangle 14"/>
          <p:cNvSpPr/>
          <p:nvPr/>
        </p:nvSpPr>
        <p:spPr bwMode="auto">
          <a:xfrm>
            <a:off x="6218238" y="6483878"/>
            <a:ext cx="2927614" cy="365708"/>
          </a:xfrm>
          <a:prstGeom prst="rect">
            <a:avLst/>
          </a:prstGeom>
          <a:solidFill>
            <a:srgbClr val="68217A"/>
          </a:solidFill>
          <a:ln w="9525" cap="flat" cmpd="sng" algn="ctr">
            <a:noFill/>
            <a:prstDash val="solid"/>
            <a:headEnd type="none" w="med" len="med"/>
            <a:tailEnd type="none" w="med" len="med"/>
          </a:ln>
          <a:effectLst/>
        </p:spPr>
        <p:txBody>
          <a:bodyPr rot="0" spcFirstLastPara="0" vertOverflow="overflow" horzOverflow="overflow" vert="horz" wrap="square" lIns="91387" tIns="45695" rIns="91387" bIns="91387" numCol="1" spcCol="0" rtlCol="0" fromWordArt="0" anchor="ctr" anchorCtr="0" forceAA="0" compatLnSpc="1">
            <a:prstTxWarp prst="textNoShape">
              <a:avLst/>
            </a:prstTxWarp>
            <a:noAutofit/>
          </a:bodyPr>
          <a:lstStyle/>
          <a:p>
            <a:pPr marL="0" marR="0" lvl="0" indent="0" algn="r" defTabSz="913628" rtl="0" eaLnBrk="1" fontAlgn="auto" latinLnBrk="0" hangingPunct="1">
              <a:lnSpc>
                <a:spcPct val="100000"/>
              </a:lnSpc>
              <a:spcBef>
                <a:spcPts val="0"/>
              </a:spcBef>
              <a:spcAft>
                <a:spcPts val="0"/>
              </a:spcAft>
              <a:buClrTx/>
              <a:buSzTx/>
              <a:buFontTx/>
              <a:buNone/>
              <a:tabLst/>
              <a:defRPr/>
            </a:pPr>
            <a:r>
              <a:rPr kumimoji="0" lang="en-US" sz="2000" b="0" i="0" u="none" strike="noStrike" kern="0" cap="none" spc="-51" normalizeH="0" baseline="0" noProof="0" dirty="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rPr>
              <a:t>TFS / VSTS</a:t>
            </a:r>
          </a:p>
        </p:txBody>
      </p:sp>
      <p:sp>
        <p:nvSpPr>
          <p:cNvPr id="16" name="Rectangle 15"/>
          <p:cNvSpPr/>
          <p:nvPr/>
        </p:nvSpPr>
        <p:spPr bwMode="auto">
          <a:xfrm>
            <a:off x="3138245" y="4827795"/>
            <a:ext cx="2927614" cy="365708"/>
          </a:xfrm>
          <a:prstGeom prst="rect">
            <a:avLst/>
          </a:prstGeom>
          <a:solidFill>
            <a:srgbClr val="003F7D"/>
          </a:solidFill>
          <a:ln w="9525" cap="flat" cmpd="sng" algn="ctr">
            <a:noFill/>
            <a:prstDash val="solid"/>
            <a:headEnd type="none" w="med" len="med"/>
            <a:tailEnd type="none" w="med" len="med"/>
          </a:ln>
          <a:effectLst/>
        </p:spPr>
        <p:txBody>
          <a:bodyPr rot="0" spcFirstLastPara="0" vertOverflow="overflow" horzOverflow="overflow" vert="horz" wrap="square" lIns="91387" tIns="45695" rIns="91387" bIns="91387" numCol="1" spcCol="0" rtlCol="0" fromWordArt="0" anchor="ctr" anchorCtr="0" forceAA="0" compatLnSpc="1">
            <a:prstTxWarp prst="textNoShape">
              <a:avLst/>
            </a:prstTxWarp>
            <a:noAutofit/>
          </a:bodyPr>
          <a:lstStyle/>
          <a:p>
            <a:pPr marL="0" marR="0" lvl="0" indent="0" algn="l" defTabSz="913628" rtl="0" eaLnBrk="1" fontAlgn="auto" latinLnBrk="0" hangingPunct="1">
              <a:lnSpc>
                <a:spcPct val="100000"/>
              </a:lnSpc>
              <a:spcBef>
                <a:spcPts val="0"/>
              </a:spcBef>
              <a:spcAft>
                <a:spcPts val="0"/>
              </a:spcAft>
              <a:buClrTx/>
              <a:buSzTx/>
              <a:buFontTx/>
              <a:buNone/>
              <a:tabLst/>
              <a:defRPr/>
            </a:pPr>
            <a:r>
              <a:rPr kumimoji="0" lang="en-US" sz="2000" b="0" i="0" u="none" strike="noStrike" kern="0" cap="none" spc="-51" normalizeH="0" baseline="0" noProof="0" dirty="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rPr>
              <a:t>Install Application</a:t>
            </a:r>
          </a:p>
        </p:txBody>
      </p:sp>
      <p:sp>
        <p:nvSpPr>
          <p:cNvPr id="17" name="Rectangle 16"/>
          <p:cNvSpPr/>
          <p:nvPr/>
        </p:nvSpPr>
        <p:spPr bwMode="auto">
          <a:xfrm>
            <a:off x="6218238" y="4827795"/>
            <a:ext cx="2927614" cy="365708"/>
          </a:xfrm>
          <a:prstGeom prst="rect">
            <a:avLst/>
          </a:prstGeom>
          <a:solidFill>
            <a:srgbClr val="003F7D"/>
          </a:solidFill>
          <a:ln w="9525" cap="flat" cmpd="sng" algn="ctr">
            <a:noFill/>
            <a:prstDash val="solid"/>
            <a:headEnd type="none" w="med" len="med"/>
            <a:tailEnd type="none" w="med" len="med"/>
          </a:ln>
          <a:effectLst/>
        </p:spPr>
        <p:txBody>
          <a:bodyPr rot="0" spcFirstLastPara="0" vertOverflow="overflow" horzOverflow="overflow" vert="horz" wrap="square" lIns="91387" tIns="45695" rIns="91387" bIns="91387" numCol="1" spcCol="0" rtlCol="0" fromWordArt="0" anchor="ctr" anchorCtr="0" forceAA="0" compatLnSpc="1">
            <a:prstTxWarp prst="textNoShape">
              <a:avLst/>
            </a:prstTxWarp>
            <a:noAutofit/>
          </a:bodyPr>
          <a:lstStyle/>
          <a:p>
            <a:pPr marL="0" marR="0" lvl="0" indent="0" algn="r" defTabSz="913628" rtl="0" eaLnBrk="1" fontAlgn="auto" latinLnBrk="0" hangingPunct="1">
              <a:lnSpc>
                <a:spcPct val="100000"/>
              </a:lnSpc>
              <a:spcBef>
                <a:spcPts val="0"/>
              </a:spcBef>
              <a:spcAft>
                <a:spcPts val="0"/>
              </a:spcAft>
              <a:buClrTx/>
              <a:buSzTx/>
              <a:buFontTx/>
              <a:buNone/>
              <a:tabLst/>
              <a:defRPr/>
            </a:pPr>
            <a:r>
              <a:rPr kumimoji="0" lang="en-US" sz="2000" b="0" i="0" u="none" strike="noStrike" kern="0" cap="none" spc="-51" normalizeH="0" baseline="0" noProof="0" dirty="0" err="1">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rPr>
              <a:t>NuGet</a:t>
            </a:r>
            <a:r>
              <a:rPr kumimoji="0" lang="en-US" sz="2000" b="0" i="0" u="none" strike="noStrike" kern="0" cap="none" spc="-51" normalizeH="0" baseline="0" noProof="0" dirty="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rPr>
              <a:t>, </a:t>
            </a:r>
            <a:r>
              <a:rPr kumimoji="0" lang="en-US" sz="2000" b="0" i="0" u="none" strike="noStrike" kern="0" cap="none" spc="-51" normalizeH="0" baseline="0" noProof="0" dirty="0" err="1">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rPr>
              <a:t>WebDeploy</a:t>
            </a:r>
            <a:r>
              <a:rPr kumimoji="0" lang="en-US" sz="2000" b="0" i="0" u="none" strike="noStrike" kern="0" cap="none" spc="-51" normalizeH="0" baseline="0" noProof="0" dirty="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rPr>
              <a:t>, </a:t>
            </a:r>
            <a:r>
              <a:rPr kumimoji="0" lang="en-US" sz="2000" b="0" i="0" u="none" strike="noStrike" kern="0" cap="none" spc="-51" normalizeH="0" baseline="0" noProof="0" dirty="0" err="1">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rPr>
              <a:t>etc</a:t>
            </a:r>
            <a:endParaRPr kumimoji="0" lang="en-US" sz="2000" b="0" i="0" u="none" strike="noStrike" kern="0" cap="none" spc="-51" normalizeH="0" baseline="0" noProof="0" dirty="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18" name="Rectangle 17"/>
          <p:cNvSpPr/>
          <p:nvPr/>
        </p:nvSpPr>
        <p:spPr bwMode="auto">
          <a:xfrm>
            <a:off x="3138245" y="4413773"/>
            <a:ext cx="2927614" cy="365708"/>
          </a:xfrm>
          <a:prstGeom prst="rect">
            <a:avLst/>
          </a:prstGeom>
          <a:solidFill>
            <a:srgbClr val="003F7D"/>
          </a:solidFill>
          <a:ln w="9525" cap="flat" cmpd="sng" algn="ctr">
            <a:noFill/>
            <a:prstDash val="solid"/>
            <a:headEnd type="none" w="med" len="med"/>
            <a:tailEnd type="none" w="med" len="med"/>
          </a:ln>
          <a:effectLst/>
        </p:spPr>
        <p:txBody>
          <a:bodyPr rot="0" spcFirstLastPara="0" vertOverflow="overflow" horzOverflow="overflow" vert="horz" wrap="square" lIns="91387" tIns="45695" rIns="91387" bIns="91387" numCol="1" spcCol="0" rtlCol="0" fromWordArt="0" anchor="ctr" anchorCtr="0" forceAA="0" compatLnSpc="1">
            <a:prstTxWarp prst="textNoShape">
              <a:avLst/>
            </a:prstTxWarp>
            <a:noAutofit/>
          </a:bodyPr>
          <a:lstStyle/>
          <a:p>
            <a:pPr marL="0" marR="0" lvl="0" indent="0" algn="l" defTabSz="913628" rtl="0" eaLnBrk="1" fontAlgn="auto" latinLnBrk="0" hangingPunct="1">
              <a:lnSpc>
                <a:spcPct val="100000"/>
              </a:lnSpc>
              <a:spcBef>
                <a:spcPts val="0"/>
              </a:spcBef>
              <a:spcAft>
                <a:spcPts val="0"/>
              </a:spcAft>
              <a:buClrTx/>
              <a:buSzTx/>
              <a:buFontTx/>
              <a:buNone/>
              <a:tabLst/>
              <a:defRPr/>
            </a:pPr>
            <a:r>
              <a:rPr kumimoji="0" lang="en-US" sz="2000" b="0" i="0" u="none" strike="noStrike" kern="0" cap="none" spc="-51" normalizeH="0" baseline="0" noProof="0" dirty="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rPr>
              <a:t>Configure Application</a:t>
            </a:r>
          </a:p>
        </p:txBody>
      </p:sp>
      <p:sp>
        <p:nvSpPr>
          <p:cNvPr id="19" name="Rectangle 18"/>
          <p:cNvSpPr/>
          <p:nvPr/>
        </p:nvSpPr>
        <p:spPr bwMode="auto">
          <a:xfrm>
            <a:off x="6218238" y="4413773"/>
            <a:ext cx="2927614" cy="365708"/>
          </a:xfrm>
          <a:prstGeom prst="rect">
            <a:avLst/>
          </a:prstGeom>
          <a:solidFill>
            <a:srgbClr val="003F7D"/>
          </a:solidFill>
          <a:ln w="9525" cap="flat" cmpd="sng" algn="ctr">
            <a:noFill/>
            <a:prstDash val="solid"/>
            <a:headEnd type="none" w="med" len="med"/>
            <a:tailEnd type="none" w="med" len="med"/>
          </a:ln>
          <a:effectLst/>
        </p:spPr>
        <p:txBody>
          <a:bodyPr rot="0" spcFirstLastPara="0" vertOverflow="overflow" horzOverflow="overflow" vert="horz" wrap="square" lIns="91387" tIns="45695" rIns="91387" bIns="91387" numCol="1" spcCol="0" rtlCol="0" fromWordArt="0" anchor="ctr" anchorCtr="0" forceAA="0" compatLnSpc="1">
            <a:prstTxWarp prst="textNoShape">
              <a:avLst/>
            </a:prstTxWarp>
            <a:noAutofit/>
          </a:bodyPr>
          <a:lstStyle/>
          <a:p>
            <a:pPr marL="0" marR="0" lvl="0" indent="0" algn="r" defTabSz="913628" rtl="0" eaLnBrk="1" fontAlgn="auto" latinLnBrk="0" hangingPunct="1">
              <a:lnSpc>
                <a:spcPct val="100000"/>
              </a:lnSpc>
              <a:spcBef>
                <a:spcPts val="0"/>
              </a:spcBef>
              <a:spcAft>
                <a:spcPts val="0"/>
              </a:spcAft>
              <a:buClrTx/>
              <a:buSzTx/>
              <a:buFontTx/>
              <a:buNone/>
              <a:tabLst/>
              <a:defRPr/>
            </a:pPr>
            <a:r>
              <a:rPr kumimoji="0" lang="en-US" sz="2000" b="0" i="0" u="none" strike="noStrike" kern="0" cap="none" spc="-51" normalizeH="0" baseline="0" noProof="0" dirty="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rPr>
              <a:t>Tokenization</a:t>
            </a:r>
          </a:p>
        </p:txBody>
      </p:sp>
      <p:sp>
        <p:nvSpPr>
          <p:cNvPr id="20" name="Rectangle 19"/>
          <p:cNvSpPr/>
          <p:nvPr/>
        </p:nvSpPr>
        <p:spPr bwMode="auto">
          <a:xfrm>
            <a:off x="3138245" y="3999752"/>
            <a:ext cx="2927614" cy="365708"/>
          </a:xfrm>
          <a:prstGeom prst="rect">
            <a:avLst/>
          </a:prstGeom>
          <a:solidFill>
            <a:srgbClr val="3099FF"/>
          </a:solidFill>
          <a:ln w="9525" cap="flat" cmpd="sng" algn="ctr">
            <a:noFill/>
            <a:prstDash val="solid"/>
            <a:headEnd type="none" w="med" len="med"/>
            <a:tailEnd type="none" w="med" len="med"/>
          </a:ln>
          <a:effectLst/>
        </p:spPr>
        <p:txBody>
          <a:bodyPr rot="0" spcFirstLastPara="0" vertOverflow="overflow" horzOverflow="overflow" vert="horz" wrap="square" lIns="91387" tIns="45695" rIns="91387" bIns="91387" numCol="1" spcCol="0" rtlCol="0" fromWordArt="0" anchor="ctr" anchorCtr="0" forceAA="0" compatLnSpc="1">
            <a:prstTxWarp prst="textNoShape">
              <a:avLst/>
            </a:prstTxWarp>
            <a:noAutofit/>
          </a:bodyPr>
          <a:lstStyle/>
          <a:p>
            <a:pPr marL="0" marR="0" lvl="0" indent="0" algn="l" defTabSz="913628" rtl="0" eaLnBrk="1" fontAlgn="auto" latinLnBrk="0" hangingPunct="1">
              <a:lnSpc>
                <a:spcPct val="100000"/>
              </a:lnSpc>
              <a:spcBef>
                <a:spcPts val="0"/>
              </a:spcBef>
              <a:spcAft>
                <a:spcPts val="0"/>
              </a:spcAft>
              <a:buClrTx/>
              <a:buSzTx/>
              <a:buFontTx/>
              <a:buNone/>
              <a:tabLst/>
              <a:defRPr/>
            </a:pPr>
            <a:r>
              <a:rPr kumimoji="0" lang="en-US" sz="2000" b="0" i="0" u="none" strike="noStrike" kern="0" cap="none" spc="-51" normalizeH="0" baseline="0" noProof="0" dirty="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rPr>
              <a:t>Create Test Data</a:t>
            </a:r>
          </a:p>
        </p:txBody>
      </p:sp>
      <p:sp>
        <p:nvSpPr>
          <p:cNvPr id="21" name="Rectangle 20"/>
          <p:cNvSpPr/>
          <p:nvPr/>
        </p:nvSpPr>
        <p:spPr bwMode="auto">
          <a:xfrm>
            <a:off x="6218238" y="3999752"/>
            <a:ext cx="2927614" cy="365708"/>
          </a:xfrm>
          <a:prstGeom prst="rect">
            <a:avLst/>
          </a:prstGeom>
          <a:solidFill>
            <a:srgbClr val="3099FF"/>
          </a:solidFill>
          <a:ln w="9525" cap="flat" cmpd="sng" algn="ctr">
            <a:noFill/>
            <a:prstDash val="solid"/>
            <a:headEnd type="none" w="med" len="med"/>
            <a:tailEnd type="none" w="med" len="med"/>
          </a:ln>
          <a:effectLst/>
        </p:spPr>
        <p:txBody>
          <a:bodyPr rot="0" spcFirstLastPara="0" vertOverflow="overflow" horzOverflow="overflow" vert="horz" wrap="square" lIns="91387" tIns="45695" rIns="91387" bIns="91387" numCol="1" spcCol="0" rtlCol="0" fromWordArt="0" anchor="ctr" anchorCtr="0" forceAA="0" compatLnSpc="1">
            <a:prstTxWarp prst="textNoShape">
              <a:avLst/>
            </a:prstTxWarp>
            <a:noAutofit/>
          </a:bodyPr>
          <a:lstStyle/>
          <a:p>
            <a:pPr marL="0" marR="0" lvl="0" indent="0" algn="r" defTabSz="913628" rtl="0" eaLnBrk="1" fontAlgn="auto" latinLnBrk="0" hangingPunct="1">
              <a:lnSpc>
                <a:spcPct val="100000"/>
              </a:lnSpc>
              <a:spcBef>
                <a:spcPts val="0"/>
              </a:spcBef>
              <a:spcAft>
                <a:spcPts val="0"/>
              </a:spcAft>
              <a:buClrTx/>
              <a:buSzTx/>
              <a:buFontTx/>
              <a:buNone/>
              <a:tabLst/>
              <a:defRPr/>
            </a:pPr>
            <a:r>
              <a:rPr kumimoji="0" lang="en-US" sz="2000" b="0" i="0" u="none" strike="noStrike" kern="0" cap="none" spc="-51" normalizeH="0" baseline="0" noProof="0" dirty="0" err="1">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rPr>
              <a:t>BacPac</a:t>
            </a:r>
            <a:r>
              <a:rPr kumimoji="0" lang="en-US" sz="2000" b="0" i="0" u="none" strike="noStrike" kern="0" cap="none" spc="-51" normalizeH="0" baseline="0" noProof="0" dirty="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rPr>
              <a:t> with SSDT</a:t>
            </a:r>
          </a:p>
        </p:txBody>
      </p:sp>
      <p:sp>
        <p:nvSpPr>
          <p:cNvPr id="22" name="Rectangle 21"/>
          <p:cNvSpPr/>
          <p:nvPr/>
        </p:nvSpPr>
        <p:spPr bwMode="auto">
          <a:xfrm>
            <a:off x="3138245" y="3585731"/>
            <a:ext cx="2927614" cy="365708"/>
          </a:xfrm>
          <a:prstGeom prst="rect">
            <a:avLst/>
          </a:prstGeom>
          <a:solidFill>
            <a:srgbClr val="3099FF"/>
          </a:solidFill>
          <a:ln w="9525" cap="flat" cmpd="sng" algn="ctr">
            <a:noFill/>
            <a:prstDash val="solid"/>
            <a:headEnd type="none" w="med" len="med"/>
            <a:tailEnd type="none" w="med" len="med"/>
          </a:ln>
          <a:effectLst/>
        </p:spPr>
        <p:txBody>
          <a:bodyPr rot="0" spcFirstLastPara="0" vertOverflow="overflow" horzOverflow="overflow" vert="horz" wrap="square" lIns="91387" tIns="45695" rIns="91387" bIns="91387" numCol="1" spcCol="0" rtlCol="0" fromWordArt="0" anchor="ctr" anchorCtr="0" forceAA="0" compatLnSpc="1">
            <a:prstTxWarp prst="textNoShape">
              <a:avLst/>
            </a:prstTxWarp>
            <a:noAutofit/>
          </a:bodyPr>
          <a:lstStyle/>
          <a:p>
            <a:pPr marL="0" marR="0" lvl="0" indent="0" algn="l" defTabSz="913628" rtl="0" eaLnBrk="1" fontAlgn="auto" latinLnBrk="0" hangingPunct="1">
              <a:lnSpc>
                <a:spcPct val="100000"/>
              </a:lnSpc>
              <a:spcBef>
                <a:spcPts val="0"/>
              </a:spcBef>
              <a:spcAft>
                <a:spcPts val="0"/>
              </a:spcAft>
              <a:buClrTx/>
              <a:buSzTx/>
              <a:buFontTx/>
              <a:buNone/>
              <a:tabLst/>
              <a:defRPr/>
            </a:pPr>
            <a:r>
              <a:rPr kumimoji="0" lang="en-US" sz="2000" b="0" i="0" u="none" strike="noStrike" kern="0" cap="none" spc="-51" normalizeH="0" baseline="0" noProof="0" dirty="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rPr>
              <a:t>Automated Tests</a:t>
            </a:r>
          </a:p>
        </p:txBody>
      </p:sp>
      <p:sp>
        <p:nvSpPr>
          <p:cNvPr id="23" name="Rectangle 22"/>
          <p:cNvSpPr/>
          <p:nvPr/>
        </p:nvSpPr>
        <p:spPr bwMode="auto">
          <a:xfrm>
            <a:off x="6218238" y="3585731"/>
            <a:ext cx="2927614" cy="365708"/>
          </a:xfrm>
          <a:prstGeom prst="rect">
            <a:avLst/>
          </a:prstGeom>
          <a:solidFill>
            <a:srgbClr val="3099FF"/>
          </a:solidFill>
          <a:ln w="9525" cap="flat" cmpd="sng" algn="ctr">
            <a:noFill/>
            <a:prstDash val="solid"/>
            <a:headEnd type="none" w="med" len="med"/>
            <a:tailEnd type="none" w="med" len="med"/>
          </a:ln>
          <a:effectLst/>
        </p:spPr>
        <p:txBody>
          <a:bodyPr rot="0" spcFirstLastPara="0" vertOverflow="overflow" horzOverflow="overflow" vert="horz" wrap="square" lIns="91387" tIns="45695" rIns="91387" bIns="91387" numCol="1" spcCol="0" rtlCol="0" fromWordArt="0" anchor="ctr" anchorCtr="0" forceAA="0" compatLnSpc="1">
            <a:prstTxWarp prst="textNoShape">
              <a:avLst/>
            </a:prstTxWarp>
            <a:noAutofit/>
          </a:bodyPr>
          <a:lstStyle/>
          <a:p>
            <a:pPr marL="0" marR="0" lvl="0" indent="0" algn="r" defTabSz="913628" rtl="0" eaLnBrk="1" fontAlgn="auto" latinLnBrk="0" hangingPunct="1">
              <a:lnSpc>
                <a:spcPct val="100000"/>
              </a:lnSpc>
              <a:spcBef>
                <a:spcPts val="0"/>
              </a:spcBef>
              <a:spcAft>
                <a:spcPts val="0"/>
              </a:spcAft>
              <a:buClrTx/>
              <a:buSzTx/>
              <a:buFontTx/>
              <a:buNone/>
              <a:tabLst/>
              <a:defRPr/>
            </a:pPr>
            <a:r>
              <a:rPr kumimoji="0" lang="en-US" sz="2000" b="0" i="0" u="none" strike="noStrike" kern="0" cap="none" spc="-51" normalizeH="0" baseline="0" noProof="0" dirty="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rPr>
              <a:t>Coded UI, Web, Load</a:t>
            </a:r>
          </a:p>
        </p:txBody>
      </p:sp>
      <p:sp>
        <p:nvSpPr>
          <p:cNvPr id="24" name="Rectangle 23"/>
          <p:cNvSpPr/>
          <p:nvPr/>
        </p:nvSpPr>
        <p:spPr bwMode="auto">
          <a:xfrm>
            <a:off x="3138245" y="3171710"/>
            <a:ext cx="2927614" cy="365708"/>
          </a:xfrm>
          <a:prstGeom prst="rect">
            <a:avLst/>
          </a:prstGeom>
          <a:solidFill>
            <a:srgbClr val="3099FF"/>
          </a:solidFill>
          <a:ln w="9525" cap="flat" cmpd="sng" algn="ctr">
            <a:noFill/>
            <a:prstDash val="solid"/>
            <a:headEnd type="none" w="med" len="med"/>
            <a:tailEnd type="none" w="med" len="med"/>
          </a:ln>
          <a:effectLst/>
        </p:spPr>
        <p:txBody>
          <a:bodyPr rot="0" spcFirstLastPara="0" vertOverflow="overflow" horzOverflow="overflow" vert="horz" wrap="square" lIns="91387" tIns="45695" rIns="91387" bIns="91387" numCol="1" spcCol="0" rtlCol="0" fromWordArt="0" anchor="ctr" anchorCtr="0" forceAA="0" compatLnSpc="1">
            <a:prstTxWarp prst="textNoShape">
              <a:avLst/>
            </a:prstTxWarp>
            <a:noAutofit/>
          </a:bodyPr>
          <a:lstStyle/>
          <a:p>
            <a:pPr marL="0" marR="0" lvl="0" indent="0" algn="l" defTabSz="913628" rtl="0" eaLnBrk="1" fontAlgn="auto" latinLnBrk="0" hangingPunct="1">
              <a:lnSpc>
                <a:spcPct val="100000"/>
              </a:lnSpc>
              <a:spcBef>
                <a:spcPts val="0"/>
              </a:spcBef>
              <a:spcAft>
                <a:spcPts val="0"/>
              </a:spcAft>
              <a:buClrTx/>
              <a:buSzTx/>
              <a:buFontTx/>
              <a:buNone/>
              <a:tabLst/>
              <a:defRPr/>
            </a:pPr>
            <a:r>
              <a:rPr kumimoji="0" lang="en-US" sz="2000" b="0" i="0" u="none" strike="noStrike" kern="0" cap="none" spc="-51" normalizeH="0" baseline="0" noProof="0" dirty="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rPr>
              <a:t>Manual Tests</a:t>
            </a:r>
          </a:p>
        </p:txBody>
      </p:sp>
      <p:sp>
        <p:nvSpPr>
          <p:cNvPr id="25" name="Rectangle 24"/>
          <p:cNvSpPr/>
          <p:nvPr/>
        </p:nvSpPr>
        <p:spPr bwMode="auto">
          <a:xfrm>
            <a:off x="6218238" y="3171710"/>
            <a:ext cx="2927614" cy="365708"/>
          </a:xfrm>
          <a:prstGeom prst="rect">
            <a:avLst/>
          </a:prstGeom>
          <a:solidFill>
            <a:srgbClr val="3099FF"/>
          </a:solidFill>
          <a:ln w="9525" cap="flat" cmpd="sng" algn="ctr">
            <a:noFill/>
            <a:prstDash val="solid"/>
            <a:headEnd type="none" w="med" len="med"/>
            <a:tailEnd type="none" w="med" len="med"/>
          </a:ln>
          <a:effectLst/>
        </p:spPr>
        <p:txBody>
          <a:bodyPr rot="0" spcFirstLastPara="0" vertOverflow="overflow" horzOverflow="overflow" vert="horz" wrap="square" lIns="91387" tIns="45695" rIns="91387" bIns="91387" numCol="1" spcCol="0" rtlCol="0" fromWordArt="0" anchor="ctr" anchorCtr="0" forceAA="0" compatLnSpc="1">
            <a:prstTxWarp prst="textNoShape">
              <a:avLst/>
            </a:prstTxWarp>
            <a:noAutofit/>
          </a:bodyPr>
          <a:lstStyle/>
          <a:p>
            <a:pPr marL="0" marR="0" lvl="0" indent="0" algn="r" defTabSz="913628" rtl="0" eaLnBrk="1" fontAlgn="auto" latinLnBrk="0" hangingPunct="1">
              <a:lnSpc>
                <a:spcPct val="100000"/>
              </a:lnSpc>
              <a:spcBef>
                <a:spcPts val="0"/>
              </a:spcBef>
              <a:spcAft>
                <a:spcPts val="0"/>
              </a:spcAft>
              <a:buClrTx/>
              <a:buSzTx/>
              <a:buFontTx/>
              <a:buNone/>
              <a:tabLst/>
              <a:defRPr/>
            </a:pPr>
            <a:r>
              <a:rPr kumimoji="0" lang="en-US" sz="2000" b="0" i="0" u="none" strike="noStrike" kern="0" cap="none" spc="-51" normalizeH="0" baseline="0" noProof="0" dirty="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rPr>
              <a:t>Microsoft Test Manager</a:t>
            </a:r>
          </a:p>
        </p:txBody>
      </p:sp>
      <p:sp>
        <p:nvSpPr>
          <p:cNvPr id="26" name="Rectangle 25"/>
          <p:cNvSpPr/>
          <p:nvPr/>
        </p:nvSpPr>
        <p:spPr bwMode="auto">
          <a:xfrm>
            <a:off x="3138245" y="2757687"/>
            <a:ext cx="2927614" cy="365708"/>
          </a:xfrm>
          <a:prstGeom prst="rect">
            <a:avLst/>
          </a:prstGeom>
          <a:solidFill>
            <a:srgbClr val="68217A"/>
          </a:solidFill>
          <a:ln w="9525" cap="flat" cmpd="sng" algn="ctr">
            <a:noFill/>
            <a:prstDash val="solid"/>
            <a:headEnd type="none" w="med" len="med"/>
            <a:tailEnd type="none" w="med" len="med"/>
          </a:ln>
          <a:effectLst/>
        </p:spPr>
        <p:txBody>
          <a:bodyPr rot="0" spcFirstLastPara="0" vertOverflow="overflow" horzOverflow="overflow" vert="horz" wrap="square" lIns="91387" tIns="45695" rIns="91387" bIns="91387" numCol="1" spcCol="0" rtlCol="0" fromWordArt="0" anchor="ctr" anchorCtr="0" forceAA="0" compatLnSpc="1">
            <a:prstTxWarp prst="textNoShape">
              <a:avLst/>
            </a:prstTxWarp>
            <a:noAutofit/>
          </a:bodyPr>
          <a:lstStyle/>
          <a:p>
            <a:pPr marL="0" marR="0" lvl="0" indent="0" algn="l" defTabSz="913628" rtl="0" eaLnBrk="1" fontAlgn="auto" latinLnBrk="0" hangingPunct="1">
              <a:lnSpc>
                <a:spcPct val="100000"/>
              </a:lnSpc>
              <a:spcBef>
                <a:spcPts val="0"/>
              </a:spcBef>
              <a:spcAft>
                <a:spcPts val="0"/>
              </a:spcAft>
              <a:buClrTx/>
              <a:buSzTx/>
              <a:buFontTx/>
              <a:buNone/>
              <a:tabLst/>
              <a:defRPr/>
            </a:pPr>
            <a:r>
              <a:rPr kumimoji="0" lang="en-US" sz="2000" b="0" i="0" u="none" strike="noStrike" kern="0" cap="none" spc="-51" normalizeH="0" baseline="0" noProof="0" dirty="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rPr>
              <a:t>Notify Approvers</a:t>
            </a:r>
          </a:p>
        </p:txBody>
      </p:sp>
      <p:sp>
        <p:nvSpPr>
          <p:cNvPr id="27" name="Rectangle 26"/>
          <p:cNvSpPr/>
          <p:nvPr/>
        </p:nvSpPr>
        <p:spPr bwMode="auto">
          <a:xfrm>
            <a:off x="6218238" y="2757687"/>
            <a:ext cx="2927614" cy="365708"/>
          </a:xfrm>
          <a:prstGeom prst="rect">
            <a:avLst/>
          </a:prstGeom>
          <a:solidFill>
            <a:srgbClr val="68217A"/>
          </a:solidFill>
          <a:ln w="9525" cap="flat" cmpd="sng" algn="ctr">
            <a:noFill/>
            <a:prstDash val="solid"/>
            <a:headEnd type="none" w="med" len="med"/>
            <a:tailEnd type="none" w="med" len="med"/>
          </a:ln>
          <a:effectLst/>
        </p:spPr>
        <p:txBody>
          <a:bodyPr rot="0" spcFirstLastPara="0" vertOverflow="overflow" horzOverflow="overflow" vert="horz" wrap="square" lIns="91387" tIns="45695" rIns="91387" bIns="91387" numCol="1" spcCol="0" rtlCol="0" fromWordArt="0" anchor="ctr" anchorCtr="0" forceAA="0" compatLnSpc="1">
            <a:prstTxWarp prst="textNoShape">
              <a:avLst/>
            </a:prstTxWarp>
            <a:noAutofit/>
          </a:bodyPr>
          <a:lstStyle/>
          <a:p>
            <a:pPr marL="0" marR="0" lvl="0" indent="0" algn="r" defTabSz="913628" rtl="0" eaLnBrk="1" fontAlgn="auto" latinLnBrk="0" hangingPunct="1">
              <a:lnSpc>
                <a:spcPct val="100000"/>
              </a:lnSpc>
              <a:spcBef>
                <a:spcPts val="0"/>
              </a:spcBef>
              <a:spcAft>
                <a:spcPts val="0"/>
              </a:spcAft>
              <a:buClrTx/>
              <a:buSzTx/>
              <a:buFontTx/>
              <a:buNone/>
              <a:tabLst/>
              <a:defRPr/>
            </a:pPr>
            <a:r>
              <a:rPr kumimoji="0" lang="en-US" sz="2000" b="0" i="0" u="none" strike="noStrike" kern="0" cap="none" spc="-51" normalizeH="0" baseline="0" noProof="0" dirty="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rPr>
              <a:t>Release Management</a:t>
            </a:r>
          </a:p>
        </p:txBody>
      </p:sp>
      <p:sp>
        <p:nvSpPr>
          <p:cNvPr id="28" name="Rectangle 27"/>
          <p:cNvSpPr/>
          <p:nvPr/>
        </p:nvSpPr>
        <p:spPr bwMode="auto">
          <a:xfrm>
            <a:off x="3138245" y="2343666"/>
            <a:ext cx="2927614" cy="365708"/>
          </a:xfrm>
          <a:prstGeom prst="rect">
            <a:avLst/>
          </a:prstGeom>
          <a:solidFill>
            <a:srgbClr val="68217A"/>
          </a:solidFill>
          <a:ln w="9525" cap="flat" cmpd="sng" algn="ctr">
            <a:noFill/>
            <a:prstDash val="solid"/>
            <a:headEnd type="none" w="med" len="med"/>
            <a:tailEnd type="none" w="med" len="med"/>
          </a:ln>
          <a:effectLst/>
        </p:spPr>
        <p:txBody>
          <a:bodyPr rot="0" spcFirstLastPara="0" vertOverflow="overflow" horzOverflow="overflow" vert="horz" wrap="square" lIns="91387" tIns="45695" rIns="91387" bIns="91387" numCol="1" spcCol="0" rtlCol="0" fromWordArt="0" anchor="ctr" anchorCtr="0" forceAA="0" compatLnSpc="1">
            <a:prstTxWarp prst="textNoShape">
              <a:avLst/>
            </a:prstTxWarp>
            <a:noAutofit/>
          </a:bodyPr>
          <a:lstStyle/>
          <a:p>
            <a:pPr marL="0" marR="0" lvl="0" indent="0" algn="l" defTabSz="913628" rtl="0" eaLnBrk="1" fontAlgn="auto" latinLnBrk="0" hangingPunct="1">
              <a:lnSpc>
                <a:spcPct val="100000"/>
              </a:lnSpc>
              <a:spcBef>
                <a:spcPts val="0"/>
              </a:spcBef>
              <a:spcAft>
                <a:spcPts val="0"/>
              </a:spcAft>
              <a:buClrTx/>
              <a:buSzTx/>
              <a:buFontTx/>
              <a:buNone/>
              <a:tabLst/>
              <a:defRPr/>
            </a:pPr>
            <a:r>
              <a:rPr kumimoji="0" lang="en-US" sz="2000" b="0" i="0" u="none" strike="noStrike" kern="0" cap="none" spc="-51" normalizeH="0" baseline="0" noProof="0" dirty="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rPr>
              <a:t>Notify Approvers</a:t>
            </a:r>
          </a:p>
        </p:txBody>
      </p:sp>
      <p:sp>
        <p:nvSpPr>
          <p:cNvPr id="29" name="Rectangle 28"/>
          <p:cNvSpPr/>
          <p:nvPr/>
        </p:nvSpPr>
        <p:spPr bwMode="auto">
          <a:xfrm>
            <a:off x="6218238" y="2343666"/>
            <a:ext cx="2927614" cy="365708"/>
          </a:xfrm>
          <a:prstGeom prst="rect">
            <a:avLst/>
          </a:prstGeom>
          <a:solidFill>
            <a:srgbClr val="68217A"/>
          </a:solidFill>
          <a:ln w="9525" cap="flat" cmpd="sng" algn="ctr">
            <a:noFill/>
            <a:prstDash val="solid"/>
            <a:headEnd type="none" w="med" len="med"/>
            <a:tailEnd type="none" w="med" len="med"/>
          </a:ln>
          <a:effectLst/>
        </p:spPr>
        <p:txBody>
          <a:bodyPr rot="0" spcFirstLastPara="0" vertOverflow="overflow" horzOverflow="overflow" vert="horz" wrap="square" lIns="91387" tIns="45695" rIns="91387" bIns="91387" numCol="1" spcCol="0" rtlCol="0" fromWordArt="0" anchor="ctr" anchorCtr="0" forceAA="0" compatLnSpc="1">
            <a:prstTxWarp prst="textNoShape">
              <a:avLst/>
            </a:prstTxWarp>
            <a:noAutofit/>
          </a:bodyPr>
          <a:lstStyle/>
          <a:p>
            <a:pPr marL="0" marR="0" lvl="0" indent="0" algn="r" defTabSz="913628" rtl="0" eaLnBrk="1" fontAlgn="auto" latinLnBrk="0" hangingPunct="1">
              <a:lnSpc>
                <a:spcPct val="100000"/>
              </a:lnSpc>
              <a:spcBef>
                <a:spcPts val="0"/>
              </a:spcBef>
              <a:spcAft>
                <a:spcPts val="0"/>
              </a:spcAft>
              <a:buClrTx/>
              <a:buSzTx/>
              <a:buFontTx/>
              <a:buNone/>
              <a:tabLst/>
              <a:defRPr/>
            </a:pPr>
            <a:r>
              <a:rPr kumimoji="0" lang="en-US" sz="2000" b="0" i="0" u="none" strike="noStrike" kern="0" cap="none" spc="-51" normalizeH="0" baseline="0" noProof="0" dirty="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rPr>
              <a:t>Release Management</a:t>
            </a:r>
          </a:p>
        </p:txBody>
      </p:sp>
      <p:sp>
        <p:nvSpPr>
          <p:cNvPr id="30" name="Rectangle 29"/>
          <p:cNvSpPr/>
          <p:nvPr/>
        </p:nvSpPr>
        <p:spPr bwMode="auto">
          <a:xfrm rot="16200000">
            <a:off x="2489338" y="6276868"/>
            <a:ext cx="779728" cy="365708"/>
          </a:xfrm>
          <a:prstGeom prst="rect">
            <a:avLst/>
          </a:prstGeom>
          <a:solidFill>
            <a:srgbClr val="68217A"/>
          </a:solidFill>
          <a:ln w="9525" cap="flat" cmpd="sng" algn="ctr">
            <a:noFill/>
            <a:prstDash val="solid"/>
            <a:headEnd type="none" w="med" len="med"/>
            <a:tailEnd type="none" w="med" len="med"/>
          </a:ln>
          <a:effectLst/>
        </p:spPr>
        <p:txBody>
          <a:bodyPr rot="0" spcFirstLastPara="0" vertOverflow="overflow" horzOverflow="overflow" vert="horz" wrap="square" lIns="91387" tIns="45695" rIns="91387" bIns="91387" numCol="1" spcCol="0" rtlCol="0" fromWordArt="0" anchor="ctr" anchorCtr="0" forceAA="0" compatLnSpc="1">
            <a:prstTxWarp prst="textNoShape">
              <a:avLst/>
            </a:prstTxWarp>
            <a:noAutofit/>
          </a:bodyPr>
          <a:lstStyle/>
          <a:p>
            <a:pPr marL="0" marR="0" lvl="0" indent="0" algn="l" defTabSz="913628" rtl="0" eaLnBrk="1" fontAlgn="auto" latinLnBrk="0" hangingPunct="1">
              <a:lnSpc>
                <a:spcPct val="100000"/>
              </a:lnSpc>
              <a:spcBef>
                <a:spcPts val="0"/>
              </a:spcBef>
              <a:spcAft>
                <a:spcPts val="0"/>
              </a:spcAft>
              <a:buClrTx/>
              <a:buSzTx/>
              <a:buFontTx/>
              <a:buNone/>
              <a:tabLst/>
              <a:defRPr/>
            </a:pPr>
            <a:r>
              <a:rPr kumimoji="0" lang="en-US" sz="1399" b="0" i="0" u="none" strike="noStrike" kern="0" cap="none" spc="-51" normalizeH="0" baseline="0" noProof="0" dirty="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rPr>
              <a:t>Plan</a:t>
            </a:r>
          </a:p>
        </p:txBody>
      </p:sp>
      <p:sp>
        <p:nvSpPr>
          <p:cNvPr id="31" name="Rectangle 30"/>
          <p:cNvSpPr/>
          <p:nvPr/>
        </p:nvSpPr>
        <p:spPr bwMode="auto">
          <a:xfrm rot="16200000">
            <a:off x="2489338" y="5448825"/>
            <a:ext cx="779728" cy="365708"/>
          </a:xfrm>
          <a:prstGeom prst="rect">
            <a:avLst/>
          </a:prstGeom>
          <a:solidFill>
            <a:srgbClr val="0054A6"/>
          </a:solidFill>
          <a:ln w="9525" cap="flat" cmpd="sng" algn="ctr">
            <a:noFill/>
            <a:prstDash val="solid"/>
            <a:headEnd type="none" w="med" len="med"/>
            <a:tailEnd type="none" w="med" len="med"/>
          </a:ln>
          <a:effectLst/>
        </p:spPr>
        <p:txBody>
          <a:bodyPr rot="0" spcFirstLastPara="0" vertOverflow="overflow" horzOverflow="overflow" vert="horz" wrap="square" lIns="91387" tIns="45695" rIns="91387" bIns="91387" numCol="1" spcCol="0" rtlCol="0" fromWordArt="0" anchor="ctr" anchorCtr="0" forceAA="0" compatLnSpc="1">
            <a:prstTxWarp prst="textNoShape">
              <a:avLst/>
            </a:prstTxWarp>
            <a:noAutofit/>
          </a:bodyPr>
          <a:lstStyle/>
          <a:p>
            <a:pPr marL="0" marR="0" lvl="0" indent="0" algn="l" defTabSz="913628" rtl="0" eaLnBrk="1" fontAlgn="auto" latinLnBrk="0" hangingPunct="1">
              <a:lnSpc>
                <a:spcPct val="100000"/>
              </a:lnSpc>
              <a:spcBef>
                <a:spcPts val="0"/>
              </a:spcBef>
              <a:spcAft>
                <a:spcPts val="0"/>
              </a:spcAft>
              <a:buClrTx/>
              <a:buSzTx/>
              <a:buFontTx/>
              <a:buNone/>
              <a:tabLst/>
              <a:defRPr/>
            </a:pPr>
            <a:r>
              <a:rPr kumimoji="0" lang="en-US" sz="1399" b="0" i="0" u="none" strike="noStrike" kern="0" cap="none" spc="-51" normalizeH="0" baseline="0" noProof="0" dirty="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rPr>
              <a:t>Infra</a:t>
            </a:r>
          </a:p>
        </p:txBody>
      </p:sp>
      <p:sp>
        <p:nvSpPr>
          <p:cNvPr id="32" name="Rectangle 31"/>
          <p:cNvSpPr/>
          <p:nvPr/>
        </p:nvSpPr>
        <p:spPr bwMode="auto">
          <a:xfrm rot="16200000">
            <a:off x="2489338" y="4620783"/>
            <a:ext cx="779728" cy="365708"/>
          </a:xfrm>
          <a:prstGeom prst="rect">
            <a:avLst/>
          </a:prstGeom>
          <a:solidFill>
            <a:srgbClr val="003F7D"/>
          </a:solidFill>
          <a:ln w="9525" cap="flat" cmpd="sng" algn="ctr">
            <a:noFill/>
            <a:prstDash val="solid"/>
            <a:headEnd type="none" w="med" len="med"/>
            <a:tailEnd type="none" w="med" len="med"/>
          </a:ln>
          <a:effectLst/>
        </p:spPr>
        <p:txBody>
          <a:bodyPr rot="0" spcFirstLastPara="0" vertOverflow="overflow" horzOverflow="overflow" vert="horz" wrap="square" lIns="91387" tIns="45695" rIns="91387" bIns="91387" numCol="1" spcCol="0" rtlCol="0" fromWordArt="0" anchor="ctr" anchorCtr="0" forceAA="0" compatLnSpc="1">
            <a:prstTxWarp prst="textNoShape">
              <a:avLst/>
            </a:prstTxWarp>
            <a:noAutofit/>
          </a:bodyPr>
          <a:lstStyle/>
          <a:p>
            <a:pPr marL="0" marR="0" lvl="0" indent="0" algn="l" defTabSz="913628" rtl="0" eaLnBrk="1" fontAlgn="auto" latinLnBrk="0" hangingPunct="1">
              <a:lnSpc>
                <a:spcPct val="100000"/>
              </a:lnSpc>
              <a:spcBef>
                <a:spcPts val="0"/>
              </a:spcBef>
              <a:spcAft>
                <a:spcPts val="0"/>
              </a:spcAft>
              <a:buClrTx/>
              <a:buSzTx/>
              <a:buFontTx/>
              <a:buNone/>
              <a:tabLst/>
              <a:defRPr/>
            </a:pPr>
            <a:r>
              <a:rPr kumimoji="0" lang="en-US" sz="1399" b="0" i="0" u="none" strike="noStrike" kern="0" cap="none" spc="-51" normalizeH="0" baseline="0" noProof="0" dirty="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rPr>
              <a:t>App</a:t>
            </a:r>
          </a:p>
        </p:txBody>
      </p:sp>
      <p:sp>
        <p:nvSpPr>
          <p:cNvPr id="33" name="Rectangle 32"/>
          <p:cNvSpPr/>
          <p:nvPr/>
        </p:nvSpPr>
        <p:spPr bwMode="auto">
          <a:xfrm rot="16200000">
            <a:off x="2285465" y="3582593"/>
            <a:ext cx="1187476" cy="365708"/>
          </a:xfrm>
          <a:prstGeom prst="rect">
            <a:avLst/>
          </a:prstGeom>
          <a:solidFill>
            <a:srgbClr val="3099FF"/>
          </a:solidFill>
          <a:ln w="9525" cap="flat" cmpd="sng" algn="ctr">
            <a:noFill/>
            <a:prstDash val="solid"/>
            <a:headEnd type="none" w="med" len="med"/>
            <a:tailEnd type="none" w="med" len="med"/>
          </a:ln>
          <a:effectLst/>
        </p:spPr>
        <p:txBody>
          <a:bodyPr rot="0" spcFirstLastPara="0" vertOverflow="overflow" horzOverflow="overflow" vert="horz" wrap="square" lIns="91387" tIns="45695" rIns="91387" bIns="91387" numCol="1" spcCol="0" rtlCol="0" fromWordArt="0" anchor="ctr" anchorCtr="0" forceAA="0" compatLnSpc="1">
            <a:prstTxWarp prst="textNoShape">
              <a:avLst/>
            </a:prstTxWarp>
            <a:noAutofit/>
          </a:bodyPr>
          <a:lstStyle/>
          <a:p>
            <a:pPr marL="0" marR="0" lvl="0" indent="0" algn="l" defTabSz="913628" rtl="0" eaLnBrk="1" fontAlgn="auto" latinLnBrk="0" hangingPunct="1">
              <a:lnSpc>
                <a:spcPct val="100000"/>
              </a:lnSpc>
              <a:spcBef>
                <a:spcPts val="0"/>
              </a:spcBef>
              <a:spcAft>
                <a:spcPts val="0"/>
              </a:spcAft>
              <a:buClrTx/>
              <a:buSzTx/>
              <a:buFontTx/>
              <a:buNone/>
              <a:tabLst/>
              <a:defRPr/>
            </a:pPr>
            <a:r>
              <a:rPr kumimoji="0" lang="en-US" sz="1399" b="0" i="0" u="none" strike="noStrike" kern="0" cap="none" spc="-51" normalizeH="0" baseline="0" noProof="0" dirty="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rPr>
              <a:t>Test</a:t>
            </a:r>
          </a:p>
        </p:txBody>
      </p:sp>
      <p:sp>
        <p:nvSpPr>
          <p:cNvPr id="34" name="Rectangle 33"/>
          <p:cNvSpPr/>
          <p:nvPr/>
        </p:nvSpPr>
        <p:spPr bwMode="auto">
          <a:xfrm rot="16200000">
            <a:off x="2492474" y="2547540"/>
            <a:ext cx="773455" cy="365708"/>
          </a:xfrm>
          <a:prstGeom prst="rect">
            <a:avLst/>
          </a:prstGeom>
          <a:solidFill>
            <a:srgbClr val="68217A"/>
          </a:solidFill>
          <a:ln w="9525" cap="flat" cmpd="sng" algn="ctr">
            <a:noFill/>
            <a:prstDash val="solid"/>
            <a:headEnd type="none" w="med" len="med"/>
            <a:tailEnd type="none" w="med" len="med"/>
          </a:ln>
          <a:effectLst/>
        </p:spPr>
        <p:txBody>
          <a:bodyPr rot="0" spcFirstLastPara="0" vertOverflow="overflow" horzOverflow="overflow" vert="horz" wrap="square" lIns="91387" tIns="45695" rIns="91387" bIns="91387" numCol="1" spcCol="0" rtlCol="0" fromWordArt="0" anchor="ctr" anchorCtr="0" forceAA="0" compatLnSpc="1">
            <a:prstTxWarp prst="textNoShape">
              <a:avLst/>
            </a:prstTxWarp>
            <a:noAutofit/>
          </a:bodyPr>
          <a:lstStyle/>
          <a:p>
            <a:pPr marL="0" marR="0" lvl="0" indent="0" algn="l" defTabSz="913628" rtl="0" eaLnBrk="1" fontAlgn="auto" latinLnBrk="0" hangingPunct="1">
              <a:lnSpc>
                <a:spcPct val="100000"/>
              </a:lnSpc>
              <a:spcBef>
                <a:spcPts val="0"/>
              </a:spcBef>
              <a:spcAft>
                <a:spcPts val="0"/>
              </a:spcAft>
              <a:buClrTx/>
              <a:buSzTx/>
              <a:buFontTx/>
              <a:buNone/>
              <a:tabLst/>
              <a:defRPr/>
            </a:pPr>
            <a:r>
              <a:rPr kumimoji="0" lang="en-US" sz="1399" b="0" i="0" u="none" strike="noStrike" kern="0" cap="none" spc="-51" normalizeH="0" baseline="0" noProof="0" dirty="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rPr>
              <a:t>Approve</a:t>
            </a:r>
            <a:endParaRPr kumimoji="0" lang="en-US" sz="2000" b="0" i="0" u="none" strike="noStrike" kern="0" cap="none" spc="-51" normalizeH="0" baseline="0" noProof="0" dirty="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35" name="Rectangle 34"/>
          <p:cNvSpPr/>
          <p:nvPr/>
        </p:nvSpPr>
        <p:spPr bwMode="auto">
          <a:xfrm>
            <a:off x="3138245" y="1918396"/>
            <a:ext cx="2927614" cy="365708"/>
          </a:xfrm>
          <a:prstGeom prst="rect">
            <a:avLst/>
          </a:prstGeom>
          <a:solidFill>
            <a:srgbClr val="3099FF"/>
          </a:solidFill>
          <a:ln w="9525" cap="flat" cmpd="sng" algn="ctr">
            <a:noFill/>
            <a:prstDash val="solid"/>
            <a:headEnd type="none" w="med" len="med"/>
            <a:tailEnd type="none" w="med" len="med"/>
          </a:ln>
          <a:effectLst/>
        </p:spPr>
        <p:txBody>
          <a:bodyPr rot="0" spcFirstLastPara="0" vertOverflow="overflow" horzOverflow="overflow" vert="horz" wrap="square" lIns="91387" tIns="45695" rIns="91387" bIns="91387" numCol="1" spcCol="0" rtlCol="0" fromWordArt="0" anchor="ctr" anchorCtr="0" forceAA="0" compatLnSpc="1">
            <a:prstTxWarp prst="textNoShape">
              <a:avLst/>
            </a:prstTxWarp>
            <a:noAutofit/>
          </a:bodyPr>
          <a:lstStyle/>
          <a:p>
            <a:pPr marL="0" marR="0" lvl="0" indent="0" algn="l" defTabSz="913628" rtl="0" eaLnBrk="1" fontAlgn="auto" latinLnBrk="0" hangingPunct="1">
              <a:lnSpc>
                <a:spcPct val="100000"/>
              </a:lnSpc>
              <a:spcBef>
                <a:spcPts val="0"/>
              </a:spcBef>
              <a:spcAft>
                <a:spcPts val="0"/>
              </a:spcAft>
              <a:buClrTx/>
              <a:buSzTx/>
              <a:buFontTx/>
              <a:buNone/>
              <a:tabLst/>
              <a:defRPr/>
            </a:pPr>
            <a:r>
              <a:rPr kumimoji="0" lang="en-US" sz="2000" b="0" i="0" u="none" strike="noStrike" kern="0" cap="none" spc="-51" normalizeH="0" baseline="0" noProof="0" dirty="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rPr>
              <a:t>Performance</a:t>
            </a:r>
          </a:p>
        </p:txBody>
      </p:sp>
      <p:sp>
        <p:nvSpPr>
          <p:cNvPr id="36" name="Rectangle 35"/>
          <p:cNvSpPr/>
          <p:nvPr/>
        </p:nvSpPr>
        <p:spPr bwMode="auto">
          <a:xfrm>
            <a:off x="6218238" y="1918396"/>
            <a:ext cx="2927614" cy="365708"/>
          </a:xfrm>
          <a:prstGeom prst="rect">
            <a:avLst/>
          </a:prstGeom>
          <a:solidFill>
            <a:srgbClr val="3099FF"/>
          </a:solidFill>
          <a:ln w="9525" cap="flat" cmpd="sng" algn="ctr">
            <a:noFill/>
            <a:prstDash val="solid"/>
            <a:headEnd type="none" w="med" len="med"/>
            <a:tailEnd type="none" w="med" len="med"/>
          </a:ln>
          <a:effectLst/>
        </p:spPr>
        <p:txBody>
          <a:bodyPr rot="0" spcFirstLastPara="0" vertOverflow="overflow" horzOverflow="overflow" vert="horz" wrap="square" lIns="91387" tIns="45695" rIns="91387" bIns="91387" numCol="1" spcCol="0" rtlCol="0" fromWordArt="0" anchor="ctr" anchorCtr="0" forceAA="0" compatLnSpc="1">
            <a:prstTxWarp prst="textNoShape">
              <a:avLst/>
            </a:prstTxWarp>
            <a:noAutofit/>
          </a:bodyPr>
          <a:lstStyle/>
          <a:p>
            <a:pPr marL="0" marR="0" lvl="0" indent="0" algn="r" defTabSz="913628" rtl="0" eaLnBrk="1" fontAlgn="auto" latinLnBrk="0" hangingPunct="1">
              <a:lnSpc>
                <a:spcPct val="100000"/>
              </a:lnSpc>
              <a:spcBef>
                <a:spcPts val="0"/>
              </a:spcBef>
              <a:spcAft>
                <a:spcPts val="0"/>
              </a:spcAft>
              <a:buClrTx/>
              <a:buSzTx/>
              <a:buFontTx/>
              <a:buNone/>
              <a:tabLst/>
              <a:defRPr/>
            </a:pPr>
            <a:r>
              <a:rPr kumimoji="0" lang="en-US" sz="2000" b="0" i="0" u="none" strike="noStrike" kern="0" cap="none" spc="-51" normalizeH="0" baseline="0" noProof="0" dirty="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rPr>
              <a:t>Application Insights</a:t>
            </a:r>
          </a:p>
        </p:txBody>
      </p:sp>
      <p:sp>
        <p:nvSpPr>
          <p:cNvPr id="37" name="Rectangle 36"/>
          <p:cNvSpPr/>
          <p:nvPr/>
        </p:nvSpPr>
        <p:spPr bwMode="auto">
          <a:xfrm>
            <a:off x="3138245" y="1504375"/>
            <a:ext cx="2927614" cy="365708"/>
          </a:xfrm>
          <a:prstGeom prst="rect">
            <a:avLst/>
          </a:prstGeom>
          <a:solidFill>
            <a:srgbClr val="3099FF"/>
          </a:solidFill>
          <a:ln w="9525" cap="flat" cmpd="sng" algn="ctr">
            <a:noFill/>
            <a:prstDash val="solid"/>
            <a:headEnd type="none" w="med" len="med"/>
            <a:tailEnd type="none" w="med" len="med"/>
          </a:ln>
          <a:effectLst/>
        </p:spPr>
        <p:txBody>
          <a:bodyPr rot="0" spcFirstLastPara="0" vertOverflow="overflow" horzOverflow="overflow" vert="horz" wrap="square" lIns="91387" tIns="45695" rIns="91387" bIns="91387" numCol="1" spcCol="0" rtlCol="0" fromWordArt="0" anchor="ctr" anchorCtr="0" forceAA="0" compatLnSpc="1">
            <a:prstTxWarp prst="textNoShape">
              <a:avLst/>
            </a:prstTxWarp>
            <a:noAutofit/>
          </a:bodyPr>
          <a:lstStyle/>
          <a:p>
            <a:pPr marL="0" marR="0" lvl="0" indent="0" algn="l" defTabSz="913628" rtl="0" eaLnBrk="1" fontAlgn="auto" latinLnBrk="0" hangingPunct="1">
              <a:lnSpc>
                <a:spcPct val="100000"/>
              </a:lnSpc>
              <a:spcBef>
                <a:spcPts val="0"/>
              </a:spcBef>
              <a:spcAft>
                <a:spcPts val="0"/>
              </a:spcAft>
              <a:buClrTx/>
              <a:buSzTx/>
              <a:buFontTx/>
              <a:buNone/>
              <a:tabLst/>
              <a:defRPr/>
            </a:pPr>
            <a:r>
              <a:rPr kumimoji="0" lang="en-US" sz="2000" b="0" i="0" u="none" strike="noStrike" kern="0" cap="none" spc="-51" normalizeH="0" baseline="0" noProof="0" dirty="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rPr>
              <a:t>Diagnostics</a:t>
            </a:r>
          </a:p>
        </p:txBody>
      </p:sp>
      <p:sp>
        <p:nvSpPr>
          <p:cNvPr id="38" name="Rectangle 37"/>
          <p:cNvSpPr/>
          <p:nvPr/>
        </p:nvSpPr>
        <p:spPr bwMode="auto">
          <a:xfrm>
            <a:off x="6218238" y="1504375"/>
            <a:ext cx="2927614" cy="365708"/>
          </a:xfrm>
          <a:prstGeom prst="rect">
            <a:avLst/>
          </a:prstGeom>
          <a:solidFill>
            <a:srgbClr val="3099FF"/>
          </a:solidFill>
          <a:ln w="9525" cap="flat" cmpd="sng" algn="ctr">
            <a:noFill/>
            <a:prstDash val="solid"/>
            <a:headEnd type="none" w="med" len="med"/>
            <a:tailEnd type="none" w="med" len="med"/>
          </a:ln>
          <a:effectLst/>
        </p:spPr>
        <p:txBody>
          <a:bodyPr rot="0" spcFirstLastPara="0" vertOverflow="overflow" horzOverflow="overflow" vert="horz" wrap="square" lIns="91387" tIns="45695" rIns="91387" bIns="91387" numCol="1" spcCol="0" rtlCol="0" fromWordArt="0" anchor="ctr" anchorCtr="0" forceAA="0" compatLnSpc="1">
            <a:prstTxWarp prst="textNoShape">
              <a:avLst/>
            </a:prstTxWarp>
            <a:noAutofit/>
          </a:bodyPr>
          <a:lstStyle/>
          <a:p>
            <a:pPr marL="0" marR="0" lvl="0" indent="0" algn="r" defTabSz="913628" rtl="0" eaLnBrk="1" fontAlgn="auto" latinLnBrk="0" hangingPunct="1">
              <a:lnSpc>
                <a:spcPct val="100000"/>
              </a:lnSpc>
              <a:spcBef>
                <a:spcPts val="0"/>
              </a:spcBef>
              <a:spcAft>
                <a:spcPts val="0"/>
              </a:spcAft>
              <a:buClrTx/>
              <a:buSzTx/>
              <a:buFontTx/>
              <a:buNone/>
              <a:tabLst/>
              <a:defRPr/>
            </a:pPr>
            <a:r>
              <a:rPr kumimoji="0" lang="en-US" sz="2000" b="0" i="0" u="none" strike="noStrike" kern="0" cap="none" spc="-51" normalizeH="0" baseline="0" noProof="0" dirty="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rPr>
              <a:t>Application Insights</a:t>
            </a:r>
          </a:p>
        </p:txBody>
      </p:sp>
      <p:sp>
        <p:nvSpPr>
          <p:cNvPr id="39" name="Rectangle 38"/>
          <p:cNvSpPr/>
          <p:nvPr/>
        </p:nvSpPr>
        <p:spPr bwMode="auto">
          <a:xfrm>
            <a:off x="3138245" y="1090353"/>
            <a:ext cx="2927614" cy="365708"/>
          </a:xfrm>
          <a:prstGeom prst="rect">
            <a:avLst/>
          </a:prstGeom>
          <a:solidFill>
            <a:srgbClr val="3099FF"/>
          </a:solidFill>
          <a:ln w="9525" cap="flat" cmpd="sng" algn="ctr">
            <a:noFill/>
            <a:prstDash val="solid"/>
            <a:headEnd type="none" w="med" len="med"/>
            <a:tailEnd type="none" w="med" len="med"/>
          </a:ln>
          <a:effectLst/>
        </p:spPr>
        <p:txBody>
          <a:bodyPr rot="0" spcFirstLastPara="0" vertOverflow="overflow" horzOverflow="overflow" vert="horz" wrap="square" lIns="91387" tIns="45695" rIns="91387" bIns="91387" numCol="1" spcCol="0" rtlCol="0" fromWordArt="0" anchor="ctr" anchorCtr="0" forceAA="0" compatLnSpc="1">
            <a:prstTxWarp prst="textNoShape">
              <a:avLst/>
            </a:prstTxWarp>
            <a:noAutofit/>
          </a:bodyPr>
          <a:lstStyle/>
          <a:p>
            <a:pPr marL="0" marR="0" lvl="0" indent="0" algn="l" defTabSz="913628" rtl="0" eaLnBrk="1" fontAlgn="auto" latinLnBrk="0" hangingPunct="1">
              <a:lnSpc>
                <a:spcPct val="100000"/>
              </a:lnSpc>
              <a:spcBef>
                <a:spcPts val="0"/>
              </a:spcBef>
              <a:spcAft>
                <a:spcPts val="0"/>
              </a:spcAft>
              <a:buClrTx/>
              <a:buSzTx/>
              <a:buFontTx/>
              <a:buNone/>
              <a:tabLst/>
              <a:defRPr/>
            </a:pPr>
            <a:r>
              <a:rPr kumimoji="0" lang="en-US" sz="2000" b="0" i="0" u="none" strike="noStrike" kern="0" cap="none" spc="-51" normalizeH="0" baseline="0" noProof="0" dirty="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rPr>
              <a:t>Telemetry</a:t>
            </a:r>
          </a:p>
        </p:txBody>
      </p:sp>
      <p:sp>
        <p:nvSpPr>
          <p:cNvPr id="40" name="Rectangle 39"/>
          <p:cNvSpPr/>
          <p:nvPr/>
        </p:nvSpPr>
        <p:spPr bwMode="auto">
          <a:xfrm>
            <a:off x="6218238" y="1090353"/>
            <a:ext cx="2927614" cy="365708"/>
          </a:xfrm>
          <a:prstGeom prst="rect">
            <a:avLst/>
          </a:prstGeom>
          <a:solidFill>
            <a:srgbClr val="3099FF"/>
          </a:solidFill>
          <a:ln w="9525" cap="flat" cmpd="sng" algn="ctr">
            <a:noFill/>
            <a:prstDash val="solid"/>
            <a:headEnd type="none" w="med" len="med"/>
            <a:tailEnd type="none" w="med" len="med"/>
          </a:ln>
          <a:effectLst/>
        </p:spPr>
        <p:txBody>
          <a:bodyPr rot="0" spcFirstLastPara="0" vertOverflow="overflow" horzOverflow="overflow" vert="horz" wrap="square" lIns="91387" tIns="45695" rIns="91387" bIns="91387" numCol="1" spcCol="0" rtlCol="0" fromWordArt="0" anchor="ctr" anchorCtr="0" forceAA="0" compatLnSpc="1">
            <a:prstTxWarp prst="textNoShape">
              <a:avLst/>
            </a:prstTxWarp>
            <a:noAutofit/>
          </a:bodyPr>
          <a:lstStyle/>
          <a:p>
            <a:pPr marL="0" marR="0" lvl="0" indent="0" algn="r" defTabSz="913628" rtl="0" eaLnBrk="1" fontAlgn="auto" latinLnBrk="0" hangingPunct="1">
              <a:lnSpc>
                <a:spcPct val="100000"/>
              </a:lnSpc>
              <a:spcBef>
                <a:spcPts val="0"/>
              </a:spcBef>
              <a:spcAft>
                <a:spcPts val="0"/>
              </a:spcAft>
              <a:buClrTx/>
              <a:buSzTx/>
              <a:buFontTx/>
              <a:buNone/>
              <a:tabLst/>
              <a:defRPr/>
            </a:pPr>
            <a:r>
              <a:rPr kumimoji="0" lang="en-US" sz="2000" b="0" i="0" u="none" strike="noStrike" kern="0" cap="none" spc="-51" normalizeH="0" baseline="0" noProof="0" dirty="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rPr>
              <a:t>Application Insights</a:t>
            </a:r>
          </a:p>
        </p:txBody>
      </p:sp>
      <p:sp>
        <p:nvSpPr>
          <p:cNvPr id="41" name="Rectangle 40"/>
          <p:cNvSpPr/>
          <p:nvPr/>
        </p:nvSpPr>
        <p:spPr bwMode="auto">
          <a:xfrm rot="16200000">
            <a:off x="2285465" y="1501237"/>
            <a:ext cx="1187476" cy="365708"/>
          </a:xfrm>
          <a:prstGeom prst="rect">
            <a:avLst/>
          </a:prstGeom>
          <a:solidFill>
            <a:srgbClr val="3099FF"/>
          </a:solidFill>
          <a:ln w="9525" cap="flat" cmpd="sng" algn="ctr">
            <a:noFill/>
            <a:prstDash val="solid"/>
            <a:headEnd type="none" w="med" len="med"/>
            <a:tailEnd type="none" w="med" len="med"/>
          </a:ln>
          <a:effectLst/>
        </p:spPr>
        <p:txBody>
          <a:bodyPr rot="0" spcFirstLastPara="0" vertOverflow="overflow" horzOverflow="overflow" vert="horz" wrap="square" lIns="91387" tIns="45695" rIns="91387" bIns="91387" numCol="1" spcCol="0" rtlCol="0" fromWordArt="0" anchor="ctr" anchorCtr="0" forceAA="0" compatLnSpc="1">
            <a:prstTxWarp prst="textNoShape">
              <a:avLst/>
            </a:prstTxWarp>
            <a:noAutofit/>
          </a:bodyPr>
          <a:lstStyle/>
          <a:p>
            <a:pPr marL="0" marR="0" lvl="0" indent="0" algn="l" defTabSz="913628" rtl="0" eaLnBrk="1" fontAlgn="auto" latinLnBrk="0" hangingPunct="1">
              <a:lnSpc>
                <a:spcPct val="100000"/>
              </a:lnSpc>
              <a:spcBef>
                <a:spcPts val="0"/>
              </a:spcBef>
              <a:spcAft>
                <a:spcPts val="0"/>
              </a:spcAft>
              <a:buClrTx/>
              <a:buSzTx/>
              <a:buFontTx/>
              <a:buNone/>
              <a:tabLst/>
              <a:defRPr/>
            </a:pPr>
            <a:r>
              <a:rPr kumimoji="0" lang="en-US" sz="1399" b="0" i="0" u="none" strike="noStrike" kern="0" cap="none" spc="-51" normalizeH="0" baseline="0" noProof="0" dirty="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rPr>
              <a:t>Monitor/Learn</a:t>
            </a:r>
          </a:p>
        </p:txBody>
      </p:sp>
    </p:spTree>
    <p:extLst>
      <p:ext uri="{BB962C8B-B14F-4D97-AF65-F5344CB8AC3E}">
        <p14:creationId xmlns:p14="http://schemas.microsoft.com/office/powerpoint/2010/main" val="2326990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8"/>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3" grpId="0" animBg="1"/>
      <p:bldP spid="15" grpId="0" animBg="1"/>
      <p:bldP spid="17" grpId="0" animBg="1"/>
      <p:bldP spid="19" grpId="0" animBg="1"/>
      <p:bldP spid="21" grpId="0" animBg="1"/>
      <p:bldP spid="23" grpId="0" animBg="1"/>
      <p:bldP spid="25" grpId="0" animBg="1"/>
      <p:bldP spid="27" grpId="0" animBg="1"/>
      <p:bldP spid="29" grpId="0" animBg="1"/>
      <p:bldP spid="36" grpId="0" animBg="1"/>
      <p:bldP spid="38" grpId="0" animBg="1"/>
      <p:bldP spid="40"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94225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36ABD9"/>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271113" y="1826498"/>
            <a:ext cx="11934883" cy="4067249"/>
          </a:xfrm>
          <a:prstGeom prst="rect">
            <a:avLst/>
          </a:prstGeom>
        </p:spPr>
      </p:pic>
      <p:grpSp>
        <p:nvGrpSpPr>
          <p:cNvPr id="2" name="Group 1"/>
          <p:cNvGrpSpPr/>
          <p:nvPr/>
        </p:nvGrpSpPr>
        <p:grpSpPr>
          <a:xfrm>
            <a:off x="4531796" y="2685733"/>
            <a:ext cx="2641088" cy="2673035"/>
            <a:chOff x="8805791" y="3825484"/>
            <a:chExt cx="2641463" cy="2673414"/>
          </a:xfrm>
        </p:grpSpPr>
        <p:sp>
          <p:nvSpPr>
            <p:cNvPr id="12" name="Oval 11"/>
            <p:cNvSpPr/>
            <p:nvPr/>
          </p:nvSpPr>
          <p:spPr bwMode="auto">
            <a:xfrm>
              <a:off x="8883198" y="3934842"/>
              <a:ext cx="2564056" cy="2564056"/>
            </a:xfrm>
            <a:prstGeom prst="ellipse">
              <a:avLst/>
            </a:prstGeom>
            <a:solidFill>
              <a:srgbClr val="FFFFFF">
                <a:alpha val="3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659" tIns="198927" rIns="248659" bIns="198927" numCol="1" spcCol="0" rtlCol="0" fromWordArt="0" anchor="t" anchorCtr="0" forceAA="0" compatLnSpc="1">
              <a:prstTxWarp prst="textNoShape">
                <a:avLst/>
              </a:prstTxWarp>
              <a:noAutofit/>
            </a:bodyPr>
            <a:lstStyle/>
            <a:p>
              <a:pPr algn="ctr" defTabSz="1267825" fontAlgn="base">
                <a:lnSpc>
                  <a:spcPct val="90000"/>
                </a:lnSpc>
                <a:spcBef>
                  <a:spcPct val="0"/>
                </a:spcBef>
                <a:spcAft>
                  <a:spcPct val="0"/>
                </a:spcAft>
              </a:pPr>
              <a:endParaRPr lang="en-US" sz="3264" kern="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a:stretch/>
          </p:blipFill>
          <p:spPr bwMode="auto">
            <a:xfrm>
              <a:off x="8805791" y="3825484"/>
              <a:ext cx="2345154" cy="2647969"/>
            </a:xfrm>
            <a:prstGeom prst="rect">
              <a:avLst/>
            </a:prstGeom>
            <a:noFill/>
            <a:ln>
              <a:noFill/>
            </a:ln>
            <a:extLst>
              <a:ext uri="{909E8E84-426E-40DD-AFC4-6F175D3DCCD1}">
                <a14:hiddenFill xmlns:a14="http://schemas.microsoft.com/office/drawing/2010/main">
                  <a:solidFill>
                    <a:srgbClr val="FFFFFF"/>
                  </a:solidFill>
                </a14:hiddenFill>
              </a:ext>
            </a:extLst>
          </p:spPr>
        </p:pic>
      </p:grpSp>
      <p:sp>
        <p:nvSpPr>
          <p:cNvPr id="15" name="Rectangle 14"/>
          <p:cNvSpPr/>
          <p:nvPr/>
        </p:nvSpPr>
        <p:spPr>
          <a:xfrm>
            <a:off x="12580274" y="2024107"/>
            <a:ext cx="4286319" cy="1938608"/>
          </a:xfrm>
          <a:prstGeom prst="rect">
            <a:avLst/>
          </a:prstGeom>
        </p:spPr>
        <p:txBody>
          <a:bodyPr wrap="square">
            <a:spAutoFit/>
          </a:bodyPr>
          <a:lstStyle/>
          <a:p>
            <a:pPr defTabSz="932597"/>
            <a:r>
              <a:rPr lang="en-US" sz="3999" kern="0" spc="-190" dirty="0">
                <a:solidFill>
                  <a:srgbClr val="FFFFFF"/>
                </a:solidFill>
              </a:rPr>
              <a:t>Visual Studio Online</a:t>
            </a:r>
            <a:endParaRPr lang="en-US" sz="1199" kern="0" dirty="0">
              <a:solidFill>
                <a:srgbClr val="FFFFFF"/>
              </a:solidFill>
            </a:endParaRPr>
          </a:p>
          <a:p>
            <a:pPr defTabSz="932597">
              <a:defRPr/>
            </a:pPr>
            <a:r>
              <a:rPr lang="en-US" sz="3999" kern="0" spc="-190" dirty="0">
                <a:solidFill>
                  <a:srgbClr val="FFFFFF"/>
                </a:solidFill>
              </a:rPr>
              <a:t>Visual Studio</a:t>
            </a:r>
          </a:p>
          <a:p>
            <a:pPr defTabSz="932597">
              <a:defRPr/>
            </a:pPr>
            <a:r>
              <a:rPr lang="en-US" sz="3999" kern="0" spc="-190" dirty="0">
                <a:solidFill>
                  <a:srgbClr val="FFFFFF"/>
                </a:solidFill>
              </a:rPr>
              <a:t>.NET</a:t>
            </a:r>
          </a:p>
        </p:txBody>
      </p:sp>
      <p:sp>
        <p:nvSpPr>
          <p:cNvPr id="4" name="Title 3"/>
          <p:cNvSpPr>
            <a:spLocks noGrp="1"/>
          </p:cNvSpPr>
          <p:nvPr>
            <p:ph type="title"/>
          </p:nvPr>
        </p:nvSpPr>
        <p:spPr/>
        <p:txBody>
          <a:bodyPr/>
          <a:lstStyle/>
          <a:p>
            <a:r>
              <a:rPr lang="en-US" sz="4799" dirty="0">
                <a:gradFill>
                  <a:gsLst>
                    <a:gs pos="20354">
                      <a:schemeClr val="bg1"/>
                    </a:gs>
                    <a:gs pos="45000">
                      <a:schemeClr val="bg1"/>
                    </a:gs>
                  </a:gsLst>
                  <a:lin ang="5400000" scaled="0"/>
                </a:gradFill>
              </a:rPr>
              <a:t>Every app  Every Developer  Every Platform</a:t>
            </a:r>
          </a:p>
        </p:txBody>
      </p:sp>
    </p:spTree>
    <p:extLst>
      <p:ext uri="{BB962C8B-B14F-4D97-AF65-F5344CB8AC3E}">
        <p14:creationId xmlns:p14="http://schemas.microsoft.com/office/powerpoint/2010/main" val="3965050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500"/>
                                  </p:stCondLst>
                                  <p:childTnLst>
                                    <p:set>
                                      <p:cBhvr>
                                        <p:cTn id="6" dur="1" fill="hold">
                                          <p:stCondLst>
                                            <p:cond delay="0"/>
                                          </p:stCondLst>
                                        </p:cTn>
                                        <p:tgtEl>
                                          <p:spTgt spid="2"/>
                                        </p:tgtEl>
                                        <p:attrNameLst>
                                          <p:attrName>style.visibility</p:attrName>
                                        </p:attrNameLst>
                                      </p:cBhvr>
                                      <p:to>
                                        <p:strVal val="visible"/>
                                      </p:to>
                                    </p:set>
                                  </p:childTnLst>
                                </p:cTn>
                              </p:par>
                              <p:par>
                                <p:cTn id="7" presetID="6" presetClass="emph" presetSubtype="0" accel="100000" autoRev="1" fill="hold" nodeType="withEffect">
                                  <p:stCondLst>
                                    <p:cond delay="0"/>
                                  </p:stCondLst>
                                  <p:childTnLst>
                                    <p:animScale>
                                      <p:cBhvr>
                                        <p:cTn id="8" dur="500" fill="hold"/>
                                        <p:tgtEl>
                                          <p:spTgt spid="2"/>
                                        </p:tgtEl>
                                      </p:cBhvr>
                                      <p:by x="0" y="0"/>
                                    </p:animScale>
                                  </p:childTnLst>
                                </p:cTn>
                              </p:par>
                              <p:par>
                                <p:cTn id="9" presetID="6" presetClass="emph" presetSubtype="0" accel="100000" autoRev="1" fill="hold" nodeType="withEffect">
                                  <p:stCondLst>
                                    <p:cond delay="800"/>
                                  </p:stCondLst>
                                  <p:childTnLst>
                                    <p:animScale>
                                      <p:cBhvr>
                                        <p:cTn id="10" dur="200" fill="hold"/>
                                        <p:tgtEl>
                                          <p:spTgt spid="2"/>
                                        </p:tgtEl>
                                      </p:cBhvr>
                                      <p:by x="103000" y="103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Software delivery challenges</a:t>
            </a:r>
            <a:endParaRPr lang="de-DE" dirty="0"/>
          </a:p>
        </p:txBody>
      </p:sp>
      <p:grpSp>
        <p:nvGrpSpPr>
          <p:cNvPr id="82" name="Group 81"/>
          <p:cNvGrpSpPr/>
          <p:nvPr/>
        </p:nvGrpSpPr>
        <p:grpSpPr>
          <a:xfrm>
            <a:off x="0" y="1414291"/>
            <a:ext cx="4088894" cy="4565870"/>
            <a:chOff x="0" y="1414291"/>
            <a:chExt cx="4088894" cy="4565870"/>
          </a:xfrm>
        </p:grpSpPr>
        <p:sp>
          <p:nvSpPr>
            <p:cNvPr id="83" name="Text Placeholder 5"/>
            <p:cNvSpPr txBox="1">
              <a:spLocks/>
            </p:cNvSpPr>
            <p:nvPr/>
          </p:nvSpPr>
          <p:spPr>
            <a:xfrm>
              <a:off x="0" y="1414291"/>
              <a:ext cx="4088894" cy="4565870"/>
            </a:xfrm>
            <a:prstGeom prst="rect">
              <a:avLst/>
            </a:prstGeom>
            <a:solidFill>
              <a:srgbClr val="2BB8EB"/>
            </a:solidFill>
          </p:spPr>
          <p:txBody>
            <a:bodyPr wrap="square" tIns="146279" bIns="146279">
              <a:noAutofit/>
            </a:bodyPr>
            <a:lstStyle>
              <a:lvl1pPr marL="0" marR="0" indent="0" algn="l" defTabSz="400233" rtl="0" eaLnBrk="1" fontAlgn="auto" latinLnBrk="0" hangingPunct="1">
                <a:lnSpc>
                  <a:spcPct val="100000"/>
                </a:lnSpc>
                <a:spcBef>
                  <a:spcPts val="900"/>
                </a:spcBef>
                <a:spcAft>
                  <a:spcPts val="0"/>
                </a:spcAft>
                <a:buClr>
                  <a:schemeClr val="tx1"/>
                </a:buClr>
                <a:buSzTx/>
                <a:buFont typeface="Wingdings" pitchFamily="2" charset="2"/>
                <a:buNone/>
                <a:tabLst/>
                <a:defRPr sz="2400" kern="1200" spc="0" baseline="0">
                  <a:solidFill>
                    <a:srgbClr val="FFFFFF"/>
                  </a:solidFill>
                  <a:latin typeface="Segoe UI Light"/>
                  <a:ea typeface="+mn-ea"/>
                  <a:cs typeface="Segoe UI Light"/>
                </a:defRPr>
              </a:lvl1pPr>
              <a:lvl2pPr marL="0" marR="0" indent="0" algn="l" defTabSz="400233" rtl="0" eaLnBrk="1" fontAlgn="auto" latinLnBrk="0" hangingPunct="1">
                <a:lnSpc>
                  <a:spcPct val="100000"/>
                </a:lnSpc>
                <a:spcBef>
                  <a:spcPts val="794"/>
                </a:spcBef>
                <a:spcAft>
                  <a:spcPts val="0"/>
                </a:spcAft>
                <a:buClrTx/>
                <a:buSzTx/>
                <a:buFont typeface="Arial"/>
                <a:buNone/>
                <a:tabLst/>
                <a:defRPr sz="1400" kern="1200" spc="0" baseline="0">
                  <a:solidFill>
                    <a:srgbClr val="FFFFFF"/>
                  </a:solidFill>
                  <a:latin typeface="Segoe UI Light"/>
                  <a:ea typeface="+mn-ea"/>
                  <a:cs typeface="Segoe UI Light"/>
                </a:defRPr>
              </a:lvl2pPr>
              <a:lvl3pPr marL="170360" marR="0" indent="0" algn="l" defTabSz="400233" rtl="0" eaLnBrk="1" fontAlgn="auto" latinLnBrk="0" hangingPunct="1">
                <a:lnSpc>
                  <a:spcPct val="100000"/>
                </a:lnSpc>
                <a:spcBef>
                  <a:spcPct val="20000"/>
                </a:spcBef>
                <a:spcAft>
                  <a:spcPts val="0"/>
                </a:spcAft>
                <a:buClrTx/>
                <a:buSzTx/>
                <a:buFont typeface="Arial"/>
                <a:buNone/>
                <a:tabLst/>
                <a:defRPr sz="1400" kern="1200" spc="0" baseline="0">
                  <a:solidFill>
                    <a:srgbClr val="FFFFFF"/>
                  </a:solidFill>
                  <a:latin typeface="Segoe UI Light"/>
                  <a:ea typeface="+mn-ea"/>
                  <a:cs typeface="Segoe UI Light"/>
                </a:defRPr>
              </a:lvl3pPr>
              <a:lvl4pPr marL="338385" marR="0" indent="0" algn="l" defTabSz="400233" rtl="0" eaLnBrk="1" fontAlgn="auto" latinLnBrk="0" hangingPunct="1">
                <a:lnSpc>
                  <a:spcPct val="100000"/>
                </a:lnSpc>
                <a:spcBef>
                  <a:spcPct val="20000"/>
                </a:spcBef>
                <a:spcAft>
                  <a:spcPts val="0"/>
                </a:spcAft>
                <a:buClrTx/>
                <a:buSzTx/>
                <a:buFont typeface="Arial"/>
                <a:buNone/>
                <a:tabLst/>
                <a:defRPr sz="1300" kern="1200" spc="0" baseline="0">
                  <a:solidFill>
                    <a:srgbClr val="FFFFFF"/>
                  </a:solidFill>
                  <a:latin typeface="Segoe UI Light"/>
                  <a:ea typeface="+mn-ea"/>
                  <a:cs typeface="Segoe UI Light"/>
                </a:defRPr>
              </a:lvl4pPr>
              <a:lvl5pPr marL="504077" marR="0" indent="0" algn="l" defTabSz="400233" rtl="0" eaLnBrk="1" fontAlgn="auto" latinLnBrk="0" hangingPunct="1">
                <a:lnSpc>
                  <a:spcPct val="100000"/>
                </a:lnSpc>
                <a:spcBef>
                  <a:spcPct val="20000"/>
                </a:spcBef>
                <a:spcAft>
                  <a:spcPts val="0"/>
                </a:spcAft>
                <a:buClrTx/>
                <a:buSzTx/>
                <a:buFont typeface="Arial"/>
                <a:buNone/>
                <a:tabLst/>
                <a:defRPr sz="1300" kern="1200" spc="0" baseline="0">
                  <a:solidFill>
                    <a:srgbClr val="FFFFFF"/>
                  </a:solidFill>
                  <a:latin typeface="Segoe UI Light"/>
                  <a:ea typeface="+mn-ea"/>
                  <a:cs typeface="Segoe UI Light"/>
                </a:defRPr>
              </a:lvl5pPr>
              <a:lvl6pPr marL="1885360"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6pPr>
              <a:lvl7pPr marL="2228153"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7pPr>
              <a:lvl8pPr marL="2570947"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8pPr>
              <a:lvl9pPr marL="2913739"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9pPr>
            </a:lstStyle>
            <a:p>
              <a:pPr>
                <a:buClr>
                  <a:srgbClr val="616161"/>
                </a:buClr>
                <a:defRPr/>
              </a:pPr>
              <a:r>
                <a:rPr lang="en-US" sz="3264"/>
                <a:t> </a:t>
              </a:r>
              <a:endParaRPr lang="en-US" sz="3264" dirty="0"/>
            </a:p>
          </p:txBody>
        </p:sp>
        <p:sp>
          <p:nvSpPr>
            <p:cNvPr id="84" name="TextBox 83"/>
            <p:cNvSpPr txBox="1"/>
            <p:nvPr/>
          </p:nvSpPr>
          <p:spPr>
            <a:xfrm>
              <a:off x="1" y="5084942"/>
              <a:ext cx="4041281" cy="895219"/>
            </a:xfrm>
            <a:prstGeom prst="rect">
              <a:avLst/>
            </a:prstGeom>
            <a:noFill/>
          </p:spPr>
          <p:txBody>
            <a:bodyPr wrap="square" lIns="182880" tIns="198955" rIns="248694" bIns="248694" rtlCol="0" anchor="b">
              <a:spAutoFit/>
            </a:bodyPr>
            <a:lstStyle/>
            <a:p>
              <a:pPr defTabSz="932327">
                <a:lnSpc>
                  <a:spcPct val="90000"/>
                </a:lnSpc>
                <a:defRPr/>
              </a:pPr>
              <a:r>
                <a:rPr lang="en-US" sz="3200" kern="0" dirty="0">
                  <a:gradFill>
                    <a:gsLst>
                      <a:gs pos="0">
                        <a:srgbClr val="E51489">
                          <a:lumMod val="5000"/>
                          <a:lumOff val="95000"/>
                        </a:srgbClr>
                      </a:gs>
                      <a:gs pos="100000">
                        <a:srgbClr val="FFFFFF"/>
                      </a:gs>
                    </a:gsLst>
                    <a:lin ang="5400000" scaled="1"/>
                  </a:gradFill>
                  <a:latin typeface="Segoe UI Semilight" panose="020B0402040204020203" pitchFamily="34" charset="0"/>
                  <a:cs typeface="Segoe UI Semilight" panose="020B0402040204020203" pitchFamily="34" charset="0"/>
                </a:rPr>
                <a:t>Frustration</a:t>
              </a:r>
              <a:endParaRPr lang="es-ES" sz="3200" kern="0" dirty="0">
                <a:gradFill>
                  <a:gsLst>
                    <a:gs pos="0">
                      <a:srgbClr val="E51489">
                        <a:lumMod val="5000"/>
                        <a:lumOff val="95000"/>
                      </a:srgbClr>
                    </a:gs>
                    <a:gs pos="100000">
                      <a:srgbClr val="FFFFFF"/>
                    </a:gs>
                  </a:gsLst>
                  <a:lin ang="5400000" scaled="1"/>
                </a:gradFill>
                <a:latin typeface="Segoe UI Semilight" panose="020B0402040204020203" pitchFamily="34" charset="0"/>
                <a:cs typeface="Segoe UI Semilight" panose="020B0402040204020203" pitchFamily="34" charset="0"/>
              </a:endParaRPr>
            </a:p>
          </p:txBody>
        </p:sp>
        <p:grpSp>
          <p:nvGrpSpPr>
            <p:cNvPr id="85" name="Group 84"/>
            <p:cNvGrpSpPr/>
            <p:nvPr/>
          </p:nvGrpSpPr>
          <p:grpSpPr>
            <a:xfrm>
              <a:off x="2027237" y="1945652"/>
              <a:ext cx="2061657" cy="4034509"/>
              <a:chOff x="7429500" y="2065338"/>
              <a:chExt cx="1879600" cy="3678237"/>
            </a:xfrm>
          </p:grpSpPr>
          <p:sp>
            <p:nvSpPr>
              <p:cNvPr id="87" name="AutoShape 3"/>
              <p:cNvSpPr>
                <a:spLocks noChangeAspect="1" noChangeArrowheads="1" noTextEdit="1"/>
              </p:cNvSpPr>
              <p:nvPr/>
            </p:nvSpPr>
            <p:spPr bwMode="auto">
              <a:xfrm>
                <a:off x="7429500" y="2065338"/>
                <a:ext cx="1879600" cy="36782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88" name="Freeform 5"/>
              <p:cNvSpPr>
                <a:spLocks/>
              </p:cNvSpPr>
              <p:nvPr/>
            </p:nvSpPr>
            <p:spPr bwMode="auto">
              <a:xfrm>
                <a:off x="7991475" y="2463800"/>
                <a:ext cx="306388" cy="304800"/>
              </a:xfrm>
              <a:custGeom>
                <a:avLst/>
                <a:gdLst>
                  <a:gd name="T0" fmla="*/ 74 w 81"/>
                  <a:gd name="T1" fmla="*/ 33 h 81"/>
                  <a:gd name="T2" fmla="*/ 74 w 81"/>
                  <a:gd name="T3" fmla="*/ 7 h 81"/>
                  <a:gd name="T4" fmla="*/ 74 w 81"/>
                  <a:gd name="T5" fmla="*/ 7 h 81"/>
                  <a:gd name="T6" fmla="*/ 48 w 81"/>
                  <a:gd name="T7" fmla="*/ 7 h 81"/>
                  <a:gd name="T8" fmla="*/ 7 w 81"/>
                  <a:gd name="T9" fmla="*/ 48 h 81"/>
                  <a:gd name="T10" fmla="*/ 7 w 81"/>
                  <a:gd name="T11" fmla="*/ 74 h 81"/>
                  <a:gd name="T12" fmla="*/ 7 w 81"/>
                  <a:gd name="T13" fmla="*/ 74 h 81"/>
                  <a:gd name="T14" fmla="*/ 33 w 81"/>
                  <a:gd name="T15" fmla="*/ 74 h 81"/>
                  <a:gd name="T16" fmla="*/ 74 w 81"/>
                  <a:gd name="T17" fmla="*/ 33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81">
                    <a:moveTo>
                      <a:pt x="74" y="33"/>
                    </a:moveTo>
                    <a:cubicBezTo>
                      <a:pt x="81" y="26"/>
                      <a:pt x="81" y="14"/>
                      <a:pt x="74" y="7"/>
                    </a:cubicBezTo>
                    <a:cubicBezTo>
                      <a:pt x="74" y="7"/>
                      <a:pt x="74" y="7"/>
                      <a:pt x="74" y="7"/>
                    </a:cubicBezTo>
                    <a:cubicBezTo>
                      <a:pt x="67" y="0"/>
                      <a:pt x="55" y="0"/>
                      <a:pt x="48" y="7"/>
                    </a:cubicBezTo>
                    <a:cubicBezTo>
                      <a:pt x="7" y="48"/>
                      <a:pt x="7" y="48"/>
                      <a:pt x="7" y="48"/>
                    </a:cubicBezTo>
                    <a:cubicBezTo>
                      <a:pt x="0" y="56"/>
                      <a:pt x="0" y="67"/>
                      <a:pt x="7" y="74"/>
                    </a:cubicBezTo>
                    <a:cubicBezTo>
                      <a:pt x="7" y="74"/>
                      <a:pt x="7" y="74"/>
                      <a:pt x="7" y="74"/>
                    </a:cubicBezTo>
                    <a:cubicBezTo>
                      <a:pt x="14" y="81"/>
                      <a:pt x="25" y="81"/>
                      <a:pt x="33" y="74"/>
                    </a:cubicBezTo>
                    <a:lnTo>
                      <a:pt x="74" y="33"/>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89" name="Freeform 6"/>
              <p:cNvSpPr>
                <a:spLocks/>
              </p:cNvSpPr>
              <p:nvPr/>
            </p:nvSpPr>
            <p:spPr bwMode="auto">
              <a:xfrm>
                <a:off x="7637463" y="2535238"/>
                <a:ext cx="517525" cy="1004887"/>
              </a:xfrm>
              <a:custGeom>
                <a:avLst/>
                <a:gdLst>
                  <a:gd name="T0" fmla="*/ 0 w 137"/>
                  <a:gd name="T1" fmla="*/ 69 h 267"/>
                  <a:gd name="T2" fmla="*/ 69 w 137"/>
                  <a:gd name="T3" fmla="*/ 0 h 267"/>
                  <a:gd name="T4" fmla="*/ 69 w 137"/>
                  <a:gd name="T5" fmla="*/ 0 h 267"/>
                  <a:gd name="T6" fmla="*/ 137 w 137"/>
                  <a:gd name="T7" fmla="*/ 69 h 267"/>
                  <a:gd name="T8" fmla="*/ 137 w 137"/>
                  <a:gd name="T9" fmla="*/ 198 h 267"/>
                  <a:gd name="T10" fmla="*/ 69 w 137"/>
                  <a:gd name="T11" fmla="*/ 267 h 267"/>
                  <a:gd name="T12" fmla="*/ 69 w 137"/>
                  <a:gd name="T13" fmla="*/ 267 h 267"/>
                  <a:gd name="T14" fmla="*/ 0 w 137"/>
                  <a:gd name="T15" fmla="*/ 198 h 267"/>
                  <a:gd name="T16" fmla="*/ 0 w 137"/>
                  <a:gd name="T17" fmla="*/ 69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7" h="267">
                    <a:moveTo>
                      <a:pt x="0" y="69"/>
                    </a:moveTo>
                    <a:cubicBezTo>
                      <a:pt x="0" y="31"/>
                      <a:pt x="31" y="0"/>
                      <a:pt x="69" y="0"/>
                    </a:cubicBezTo>
                    <a:cubicBezTo>
                      <a:pt x="69" y="0"/>
                      <a:pt x="69" y="0"/>
                      <a:pt x="69" y="0"/>
                    </a:cubicBezTo>
                    <a:cubicBezTo>
                      <a:pt x="107" y="0"/>
                      <a:pt x="137" y="31"/>
                      <a:pt x="137" y="69"/>
                    </a:cubicBezTo>
                    <a:cubicBezTo>
                      <a:pt x="137" y="198"/>
                      <a:pt x="137" y="198"/>
                      <a:pt x="137" y="198"/>
                    </a:cubicBezTo>
                    <a:cubicBezTo>
                      <a:pt x="137" y="236"/>
                      <a:pt x="107" y="267"/>
                      <a:pt x="69" y="267"/>
                    </a:cubicBezTo>
                    <a:cubicBezTo>
                      <a:pt x="69" y="267"/>
                      <a:pt x="69" y="267"/>
                      <a:pt x="69" y="267"/>
                    </a:cubicBezTo>
                    <a:cubicBezTo>
                      <a:pt x="31" y="267"/>
                      <a:pt x="0" y="236"/>
                      <a:pt x="0" y="198"/>
                    </a:cubicBezTo>
                    <a:lnTo>
                      <a:pt x="0" y="69"/>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90" name="Freeform 7"/>
              <p:cNvSpPr>
                <a:spLocks/>
              </p:cNvSpPr>
              <p:nvPr/>
            </p:nvSpPr>
            <p:spPr bwMode="auto">
              <a:xfrm>
                <a:off x="7610475" y="2347913"/>
                <a:ext cx="544513" cy="752475"/>
              </a:xfrm>
              <a:custGeom>
                <a:avLst/>
                <a:gdLst>
                  <a:gd name="T0" fmla="*/ 144 w 144"/>
                  <a:gd name="T1" fmla="*/ 182 h 200"/>
                  <a:gd name="T2" fmla="*/ 144 w 144"/>
                  <a:gd name="T3" fmla="*/ 0 h 200"/>
                  <a:gd name="T4" fmla="*/ 0 w 144"/>
                  <a:gd name="T5" fmla="*/ 120 h 200"/>
                  <a:gd name="T6" fmla="*/ 144 w 144"/>
                  <a:gd name="T7" fmla="*/ 182 h 200"/>
                </a:gdLst>
                <a:ahLst/>
                <a:cxnLst>
                  <a:cxn ang="0">
                    <a:pos x="T0" y="T1"/>
                  </a:cxn>
                  <a:cxn ang="0">
                    <a:pos x="T2" y="T3"/>
                  </a:cxn>
                  <a:cxn ang="0">
                    <a:pos x="T4" y="T5"/>
                  </a:cxn>
                  <a:cxn ang="0">
                    <a:pos x="T6" y="T7"/>
                  </a:cxn>
                </a:cxnLst>
                <a:rect l="0" t="0" r="r" b="b"/>
                <a:pathLst>
                  <a:path w="144" h="200">
                    <a:moveTo>
                      <a:pt x="144" y="182"/>
                    </a:moveTo>
                    <a:cubicBezTo>
                      <a:pt x="144" y="0"/>
                      <a:pt x="144" y="0"/>
                      <a:pt x="144" y="0"/>
                    </a:cubicBezTo>
                    <a:cubicBezTo>
                      <a:pt x="65" y="0"/>
                      <a:pt x="0" y="41"/>
                      <a:pt x="0" y="120"/>
                    </a:cubicBezTo>
                    <a:cubicBezTo>
                      <a:pt x="0" y="200"/>
                      <a:pt x="65" y="182"/>
                      <a:pt x="144" y="182"/>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91" name="Freeform 8"/>
              <p:cNvSpPr>
                <a:spLocks/>
              </p:cNvSpPr>
              <p:nvPr/>
            </p:nvSpPr>
            <p:spPr bwMode="auto">
              <a:xfrm>
                <a:off x="7637463" y="2957513"/>
                <a:ext cx="517525" cy="1000125"/>
              </a:xfrm>
              <a:custGeom>
                <a:avLst/>
                <a:gdLst>
                  <a:gd name="T0" fmla="*/ 0 w 137"/>
                  <a:gd name="T1" fmla="*/ 68 h 266"/>
                  <a:gd name="T2" fmla="*/ 68 w 137"/>
                  <a:gd name="T3" fmla="*/ 0 h 266"/>
                  <a:gd name="T4" fmla="*/ 68 w 137"/>
                  <a:gd name="T5" fmla="*/ 0 h 266"/>
                  <a:gd name="T6" fmla="*/ 137 w 137"/>
                  <a:gd name="T7" fmla="*/ 68 h 266"/>
                  <a:gd name="T8" fmla="*/ 137 w 137"/>
                  <a:gd name="T9" fmla="*/ 197 h 266"/>
                  <a:gd name="T10" fmla="*/ 68 w 137"/>
                  <a:gd name="T11" fmla="*/ 266 h 266"/>
                  <a:gd name="T12" fmla="*/ 68 w 137"/>
                  <a:gd name="T13" fmla="*/ 266 h 266"/>
                  <a:gd name="T14" fmla="*/ 0 w 137"/>
                  <a:gd name="T15" fmla="*/ 197 h 266"/>
                  <a:gd name="T16" fmla="*/ 0 w 137"/>
                  <a:gd name="T17" fmla="*/ 68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7" h="266">
                    <a:moveTo>
                      <a:pt x="0" y="68"/>
                    </a:moveTo>
                    <a:cubicBezTo>
                      <a:pt x="0" y="30"/>
                      <a:pt x="30" y="0"/>
                      <a:pt x="68" y="0"/>
                    </a:cubicBezTo>
                    <a:cubicBezTo>
                      <a:pt x="68" y="0"/>
                      <a:pt x="68" y="0"/>
                      <a:pt x="68" y="0"/>
                    </a:cubicBezTo>
                    <a:cubicBezTo>
                      <a:pt x="106" y="0"/>
                      <a:pt x="137" y="30"/>
                      <a:pt x="137" y="68"/>
                    </a:cubicBezTo>
                    <a:cubicBezTo>
                      <a:pt x="137" y="197"/>
                      <a:pt x="137" y="197"/>
                      <a:pt x="137" y="197"/>
                    </a:cubicBezTo>
                    <a:cubicBezTo>
                      <a:pt x="137" y="235"/>
                      <a:pt x="106" y="266"/>
                      <a:pt x="68" y="266"/>
                    </a:cubicBezTo>
                    <a:cubicBezTo>
                      <a:pt x="68" y="266"/>
                      <a:pt x="68" y="266"/>
                      <a:pt x="68" y="266"/>
                    </a:cubicBezTo>
                    <a:cubicBezTo>
                      <a:pt x="30" y="266"/>
                      <a:pt x="0" y="235"/>
                      <a:pt x="0" y="197"/>
                    </a:cubicBezTo>
                    <a:lnTo>
                      <a:pt x="0" y="6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92" name="Rectangle 9"/>
              <p:cNvSpPr>
                <a:spLocks noChangeArrowheads="1"/>
              </p:cNvSpPr>
              <p:nvPr/>
            </p:nvSpPr>
            <p:spPr bwMode="auto">
              <a:xfrm>
                <a:off x="7580313" y="2655888"/>
                <a:ext cx="630238" cy="285750"/>
              </a:xfrm>
              <a:prstGeom prst="rect">
                <a:avLst/>
              </a:prstGeom>
              <a:solidFill>
                <a:srgbClr val="333333"/>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93" name="Freeform 10"/>
              <p:cNvSpPr>
                <a:spLocks/>
              </p:cNvSpPr>
              <p:nvPr/>
            </p:nvSpPr>
            <p:spPr bwMode="auto">
              <a:xfrm>
                <a:off x="7667625" y="4679950"/>
                <a:ext cx="619125" cy="1063625"/>
              </a:xfrm>
              <a:custGeom>
                <a:avLst/>
                <a:gdLst>
                  <a:gd name="T0" fmla="*/ 15 w 164"/>
                  <a:gd name="T1" fmla="*/ 253 h 283"/>
                  <a:gd name="T2" fmla="*/ 35 w 164"/>
                  <a:gd name="T3" fmla="*/ 253 h 283"/>
                  <a:gd name="T4" fmla="*/ 96 w 164"/>
                  <a:gd name="T5" fmla="*/ 215 h 283"/>
                  <a:gd name="T6" fmla="*/ 108 w 164"/>
                  <a:gd name="T7" fmla="*/ 217 h 283"/>
                  <a:gd name="T8" fmla="*/ 94 w 164"/>
                  <a:gd name="T9" fmla="*/ 175 h 283"/>
                  <a:gd name="T10" fmla="*/ 94 w 164"/>
                  <a:gd name="T11" fmla="*/ 34 h 283"/>
                  <a:gd name="T12" fmla="*/ 129 w 164"/>
                  <a:gd name="T13" fmla="*/ 0 h 283"/>
                  <a:gd name="T14" fmla="*/ 164 w 164"/>
                  <a:gd name="T15" fmla="*/ 34 h 283"/>
                  <a:gd name="T16" fmla="*/ 164 w 164"/>
                  <a:gd name="T17" fmla="*/ 283 h 283"/>
                  <a:gd name="T18" fmla="*/ 0 w 164"/>
                  <a:gd name="T19" fmla="*/ 283 h 283"/>
                  <a:gd name="T20" fmla="*/ 0 w 164"/>
                  <a:gd name="T21" fmla="*/ 268 h 283"/>
                  <a:gd name="T22" fmla="*/ 15 w 164"/>
                  <a:gd name="T23" fmla="*/ 253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283">
                    <a:moveTo>
                      <a:pt x="15" y="253"/>
                    </a:moveTo>
                    <a:cubicBezTo>
                      <a:pt x="35" y="253"/>
                      <a:pt x="35" y="253"/>
                      <a:pt x="35" y="253"/>
                    </a:cubicBezTo>
                    <a:cubicBezTo>
                      <a:pt x="46" y="231"/>
                      <a:pt x="69" y="215"/>
                      <a:pt x="96" y="215"/>
                    </a:cubicBezTo>
                    <a:cubicBezTo>
                      <a:pt x="100" y="215"/>
                      <a:pt x="104" y="216"/>
                      <a:pt x="108" y="217"/>
                    </a:cubicBezTo>
                    <a:cubicBezTo>
                      <a:pt x="100" y="205"/>
                      <a:pt x="94" y="191"/>
                      <a:pt x="94" y="175"/>
                    </a:cubicBezTo>
                    <a:cubicBezTo>
                      <a:pt x="94" y="175"/>
                      <a:pt x="94" y="34"/>
                      <a:pt x="94" y="34"/>
                    </a:cubicBezTo>
                    <a:cubicBezTo>
                      <a:pt x="94" y="15"/>
                      <a:pt x="110" y="0"/>
                      <a:pt x="129" y="0"/>
                    </a:cubicBezTo>
                    <a:cubicBezTo>
                      <a:pt x="148" y="0"/>
                      <a:pt x="164" y="15"/>
                      <a:pt x="164" y="34"/>
                    </a:cubicBezTo>
                    <a:cubicBezTo>
                      <a:pt x="164" y="283"/>
                      <a:pt x="164" y="283"/>
                      <a:pt x="164" y="283"/>
                    </a:cubicBezTo>
                    <a:cubicBezTo>
                      <a:pt x="0" y="283"/>
                      <a:pt x="0" y="283"/>
                      <a:pt x="0" y="283"/>
                    </a:cubicBezTo>
                    <a:cubicBezTo>
                      <a:pt x="0" y="268"/>
                      <a:pt x="0" y="268"/>
                      <a:pt x="0" y="268"/>
                    </a:cubicBezTo>
                    <a:cubicBezTo>
                      <a:pt x="0" y="260"/>
                      <a:pt x="7" y="253"/>
                      <a:pt x="15" y="253"/>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94" name="Freeform 11"/>
              <p:cNvSpPr>
                <a:spLocks/>
              </p:cNvSpPr>
              <p:nvPr/>
            </p:nvSpPr>
            <p:spPr bwMode="auto">
              <a:xfrm>
                <a:off x="8051800" y="4679950"/>
                <a:ext cx="619125" cy="1063625"/>
              </a:xfrm>
              <a:custGeom>
                <a:avLst/>
                <a:gdLst>
                  <a:gd name="T0" fmla="*/ 15 w 164"/>
                  <a:gd name="T1" fmla="*/ 253 h 283"/>
                  <a:gd name="T2" fmla="*/ 35 w 164"/>
                  <a:gd name="T3" fmla="*/ 253 h 283"/>
                  <a:gd name="T4" fmla="*/ 96 w 164"/>
                  <a:gd name="T5" fmla="*/ 215 h 283"/>
                  <a:gd name="T6" fmla="*/ 108 w 164"/>
                  <a:gd name="T7" fmla="*/ 217 h 283"/>
                  <a:gd name="T8" fmla="*/ 94 w 164"/>
                  <a:gd name="T9" fmla="*/ 175 h 283"/>
                  <a:gd name="T10" fmla="*/ 94 w 164"/>
                  <a:gd name="T11" fmla="*/ 34 h 283"/>
                  <a:gd name="T12" fmla="*/ 129 w 164"/>
                  <a:gd name="T13" fmla="*/ 0 h 283"/>
                  <a:gd name="T14" fmla="*/ 164 w 164"/>
                  <a:gd name="T15" fmla="*/ 34 h 283"/>
                  <a:gd name="T16" fmla="*/ 164 w 164"/>
                  <a:gd name="T17" fmla="*/ 283 h 283"/>
                  <a:gd name="T18" fmla="*/ 0 w 164"/>
                  <a:gd name="T19" fmla="*/ 283 h 283"/>
                  <a:gd name="T20" fmla="*/ 0 w 164"/>
                  <a:gd name="T21" fmla="*/ 268 h 283"/>
                  <a:gd name="T22" fmla="*/ 15 w 164"/>
                  <a:gd name="T23" fmla="*/ 253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283">
                    <a:moveTo>
                      <a:pt x="15" y="253"/>
                    </a:moveTo>
                    <a:cubicBezTo>
                      <a:pt x="35" y="253"/>
                      <a:pt x="35" y="253"/>
                      <a:pt x="35" y="253"/>
                    </a:cubicBezTo>
                    <a:cubicBezTo>
                      <a:pt x="46" y="231"/>
                      <a:pt x="69" y="215"/>
                      <a:pt x="96" y="215"/>
                    </a:cubicBezTo>
                    <a:cubicBezTo>
                      <a:pt x="100" y="215"/>
                      <a:pt x="104" y="216"/>
                      <a:pt x="108" y="217"/>
                    </a:cubicBezTo>
                    <a:cubicBezTo>
                      <a:pt x="99" y="205"/>
                      <a:pt x="94" y="191"/>
                      <a:pt x="94" y="175"/>
                    </a:cubicBezTo>
                    <a:cubicBezTo>
                      <a:pt x="94" y="175"/>
                      <a:pt x="94" y="34"/>
                      <a:pt x="94" y="34"/>
                    </a:cubicBezTo>
                    <a:cubicBezTo>
                      <a:pt x="94" y="15"/>
                      <a:pt x="110" y="0"/>
                      <a:pt x="129" y="0"/>
                    </a:cubicBezTo>
                    <a:cubicBezTo>
                      <a:pt x="148" y="0"/>
                      <a:pt x="164" y="15"/>
                      <a:pt x="164" y="34"/>
                    </a:cubicBezTo>
                    <a:cubicBezTo>
                      <a:pt x="164" y="283"/>
                      <a:pt x="164" y="283"/>
                      <a:pt x="164" y="283"/>
                    </a:cubicBezTo>
                    <a:cubicBezTo>
                      <a:pt x="0" y="283"/>
                      <a:pt x="0" y="283"/>
                      <a:pt x="0" y="283"/>
                    </a:cubicBezTo>
                    <a:cubicBezTo>
                      <a:pt x="0" y="268"/>
                      <a:pt x="0" y="268"/>
                      <a:pt x="0" y="268"/>
                    </a:cubicBezTo>
                    <a:cubicBezTo>
                      <a:pt x="0" y="260"/>
                      <a:pt x="7" y="253"/>
                      <a:pt x="15" y="253"/>
                    </a:cubicBezTo>
                    <a:close/>
                  </a:path>
                </a:pathLst>
              </a:custGeom>
              <a:solidFill>
                <a:srgbClr val="33333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95" name="Freeform 12"/>
              <p:cNvSpPr>
                <a:spLocks/>
              </p:cNvSpPr>
              <p:nvPr/>
            </p:nvSpPr>
            <p:spPr bwMode="auto">
              <a:xfrm>
                <a:off x="7693025" y="3490913"/>
                <a:ext cx="1208088" cy="1706562"/>
              </a:xfrm>
              <a:custGeom>
                <a:avLst/>
                <a:gdLst>
                  <a:gd name="T0" fmla="*/ 0 w 320"/>
                  <a:gd name="T1" fmla="*/ 294 h 454"/>
                  <a:gd name="T2" fmla="*/ 160 w 320"/>
                  <a:gd name="T3" fmla="*/ 454 h 454"/>
                  <a:gd name="T4" fmla="*/ 160 w 320"/>
                  <a:gd name="T5" fmla="*/ 454 h 454"/>
                  <a:gd name="T6" fmla="*/ 320 w 320"/>
                  <a:gd name="T7" fmla="*/ 294 h 454"/>
                  <a:gd name="T8" fmla="*/ 320 w 320"/>
                  <a:gd name="T9" fmla="*/ 160 h 454"/>
                  <a:gd name="T10" fmla="*/ 160 w 320"/>
                  <a:gd name="T11" fmla="*/ 0 h 454"/>
                  <a:gd name="T12" fmla="*/ 160 w 320"/>
                  <a:gd name="T13" fmla="*/ 0 h 454"/>
                  <a:gd name="T14" fmla="*/ 0 w 320"/>
                  <a:gd name="T15" fmla="*/ 160 h 454"/>
                  <a:gd name="T16" fmla="*/ 0 w 320"/>
                  <a:gd name="T17" fmla="*/ 294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454">
                    <a:moveTo>
                      <a:pt x="0" y="294"/>
                    </a:moveTo>
                    <a:cubicBezTo>
                      <a:pt x="0" y="383"/>
                      <a:pt x="71" y="454"/>
                      <a:pt x="160" y="454"/>
                    </a:cubicBezTo>
                    <a:cubicBezTo>
                      <a:pt x="160" y="454"/>
                      <a:pt x="160" y="454"/>
                      <a:pt x="160" y="454"/>
                    </a:cubicBezTo>
                    <a:cubicBezTo>
                      <a:pt x="248" y="454"/>
                      <a:pt x="320" y="383"/>
                      <a:pt x="320" y="294"/>
                    </a:cubicBezTo>
                    <a:cubicBezTo>
                      <a:pt x="320" y="160"/>
                      <a:pt x="320" y="160"/>
                      <a:pt x="320" y="160"/>
                    </a:cubicBezTo>
                    <a:cubicBezTo>
                      <a:pt x="320" y="72"/>
                      <a:pt x="248" y="0"/>
                      <a:pt x="160" y="0"/>
                    </a:cubicBezTo>
                    <a:cubicBezTo>
                      <a:pt x="160" y="0"/>
                      <a:pt x="160" y="0"/>
                      <a:pt x="160" y="0"/>
                    </a:cubicBezTo>
                    <a:cubicBezTo>
                      <a:pt x="71" y="0"/>
                      <a:pt x="0" y="72"/>
                      <a:pt x="0" y="160"/>
                    </a:cubicBezTo>
                    <a:lnTo>
                      <a:pt x="0" y="294"/>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96" name="Oval 13"/>
              <p:cNvSpPr>
                <a:spLocks noChangeArrowheads="1"/>
              </p:cNvSpPr>
              <p:nvPr/>
            </p:nvSpPr>
            <p:spPr bwMode="auto">
              <a:xfrm>
                <a:off x="8232775" y="4292600"/>
                <a:ext cx="53975" cy="55562"/>
              </a:xfrm>
              <a:prstGeom prst="ellipse">
                <a:avLst/>
              </a:prstGeom>
              <a:solidFill>
                <a:srgbClr val="33333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97" name="Oval 14"/>
              <p:cNvSpPr>
                <a:spLocks noChangeArrowheads="1"/>
              </p:cNvSpPr>
              <p:nvPr/>
            </p:nvSpPr>
            <p:spPr bwMode="auto">
              <a:xfrm>
                <a:off x="7788275" y="4292600"/>
                <a:ext cx="57150" cy="55562"/>
              </a:xfrm>
              <a:prstGeom prst="ellipse">
                <a:avLst/>
              </a:prstGeom>
              <a:solidFill>
                <a:srgbClr val="33333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98" name="Oval 15"/>
              <p:cNvSpPr>
                <a:spLocks noChangeArrowheads="1"/>
              </p:cNvSpPr>
              <p:nvPr/>
            </p:nvSpPr>
            <p:spPr bwMode="auto">
              <a:xfrm>
                <a:off x="8139113" y="4930775"/>
                <a:ext cx="57150" cy="57150"/>
              </a:xfrm>
              <a:prstGeom prst="ellipse">
                <a:avLst/>
              </a:prstGeom>
              <a:solidFill>
                <a:srgbClr val="33333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99" name="Freeform 16"/>
              <p:cNvSpPr>
                <a:spLocks/>
              </p:cNvSpPr>
              <p:nvPr/>
            </p:nvSpPr>
            <p:spPr bwMode="auto">
              <a:xfrm>
                <a:off x="8391525" y="5018088"/>
                <a:ext cx="279400" cy="439737"/>
              </a:xfrm>
              <a:custGeom>
                <a:avLst/>
                <a:gdLst>
                  <a:gd name="T0" fmla="*/ 10 w 176"/>
                  <a:gd name="T1" fmla="*/ 109 h 277"/>
                  <a:gd name="T2" fmla="*/ 176 w 176"/>
                  <a:gd name="T3" fmla="*/ 277 h 277"/>
                  <a:gd name="T4" fmla="*/ 176 w 176"/>
                  <a:gd name="T5" fmla="*/ 0 h 277"/>
                  <a:gd name="T6" fmla="*/ 0 w 176"/>
                  <a:gd name="T7" fmla="*/ 57 h 277"/>
                  <a:gd name="T8" fmla="*/ 10 w 176"/>
                  <a:gd name="T9" fmla="*/ 109 h 277"/>
                </a:gdLst>
                <a:ahLst/>
                <a:cxnLst>
                  <a:cxn ang="0">
                    <a:pos x="T0" y="T1"/>
                  </a:cxn>
                  <a:cxn ang="0">
                    <a:pos x="T2" y="T3"/>
                  </a:cxn>
                  <a:cxn ang="0">
                    <a:pos x="T4" y="T5"/>
                  </a:cxn>
                  <a:cxn ang="0">
                    <a:pos x="T6" y="T7"/>
                  </a:cxn>
                  <a:cxn ang="0">
                    <a:pos x="T8" y="T9"/>
                  </a:cxn>
                </a:cxnLst>
                <a:rect l="0" t="0" r="r" b="b"/>
                <a:pathLst>
                  <a:path w="176" h="277">
                    <a:moveTo>
                      <a:pt x="10" y="109"/>
                    </a:moveTo>
                    <a:lnTo>
                      <a:pt x="176" y="277"/>
                    </a:lnTo>
                    <a:lnTo>
                      <a:pt x="176" y="0"/>
                    </a:lnTo>
                    <a:lnTo>
                      <a:pt x="0" y="57"/>
                    </a:lnTo>
                    <a:lnTo>
                      <a:pt x="10" y="109"/>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00" name="Freeform 17"/>
              <p:cNvSpPr>
                <a:spLocks/>
              </p:cNvSpPr>
              <p:nvPr/>
            </p:nvSpPr>
            <p:spPr bwMode="auto">
              <a:xfrm>
                <a:off x="8347075" y="3584575"/>
                <a:ext cx="131763" cy="101600"/>
              </a:xfrm>
              <a:custGeom>
                <a:avLst/>
                <a:gdLst>
                  <a:gd name="T0" fmla="*/ 64 w 83"/>
                  <a:gd name="T1" fmla="*/ 0 h 64"/>
                  <a:gd name="T2" fmla="*/ 0 w 83"/>
                  <a:gd name="T3" fmla="*/ 64 h 64"/>
                  <a:gd name="T4" fmla="*/ 83 w 83"/>
                  <a:gd name="T5" fmla="*/ 64 h 64"/>
                  <a:gd name="T6" fmla="*/ 64 w 83"/>
                  <a:gd name="T7" fmla="*/ 0 h 64"/>
                </a:gdLst>
                <a:ahLst/>
                <a:cxnLst>
                  <a:cxn ang="0">
                    <a:pos x="T0" y="T1"/>
                  </a:cxn>
                  <a:cxn ang="0">
                    <a:pos x="T2" y="T3"/>
                  </a:cxn>
                  <a:cxn ang="0">
                    <a:pos x="T4" y="T5"/>
                  </a:cxn>
                  <a:cxn ang="0">
                    <a:pos x="T6" y="T7"/>
                  </a:cxn>
                </a:cxnLst>
                <a:rect l="0" t="0" r="r" b="b"/>
                <a:pathLst>
                  <a:path w="83" h="64">
                    <a:moveTo>
                      <a:pt x="64" y="0"/>
                    </a:moveTo>
                    <a:lnTo>
                      <a:pt x="0" y="64"/>
                    </a:lnTo>
                    <a:lnTo>
                      <a:pt x="83" y="64"/>
                    </a:lnTo>
                    <a:lnTo>
                      <a:pt x="64" y="0"/>
                    </a:lnTo>
                    <a:close/>
                  </a:path>
                </a:pathLst>
              </a:custGeom>
              <a:solidFill>
                <a:srgbClr val="33333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01" name="Rectangle 18"/>
              <p:cNvSpPr>
                <a:spLocks noChangeArrowheads="1"/>
              </p:cNvSpPr>
              <p:nvPr/>
            </p:nvSpPr>
            <p:spPr bwMode="auto">
              <a:xfrm>
                <a:off x="8305800" y="3427413"/>
                <a:ext cx="417513" cy="311150"/>
              </a:xfrm>
              <a:prstGeom prst="rect">
                <a:avLst/>
              </a:prstGeom>
              <a:solidFill>
                <a:srgbClr val="333333"/>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02" name="Freeform 19"/>
              <p:cNvSpPr>
                <a:spLocks/>
              </p:cNvSpPr>
              <p:nvPr/>
            </p:nvSpPr>
            <p:spPr bwMode="auto">
              <a:xfrm>
                <a:off x="8377238" y="3644900"/>
                <a:ext cx="207963" cy="165100"/>
              </a:xfrm>
              <a:custGeom>
                <a:avLst/>
                <a:gdLst>
                  <a:gd name="T0" fmla="*/ 102 w 131"/>
                  <a:gd name="T1" fmla="*/ 0 h 104"/>
                  <a:gd name="T2" fmla="*/ 0 w 131"/>
                  <a:gd name="T3" fmla="*/ 104 h 104"/>
                  <a:gd name="T4" fmla="*/ 131 w 131"/>
                  <a:gd name="T5" fmla="*/ 104 h 104"/>
                  <a:gd name="T6" fmla="*/ 102 w 131"/>
                  <a:gd name="T7" fmla="*/ 0 h 104"/>
                </a:gdLst>
                <a:ahLst/>
                <a:cxnLst>
                  <a:cxn ang="0">
                    <a:pos x="T0" y="T1"/>
                  </a:cxn>
                  <a:cxn ang="0">
                    <a:pos x="T2" y="T3"/>
                  </a:cxn>
                  <a:cxn ang="0">
                    <a:pos x="T4" y="T5"/>
                  </a:cxn>
                  <a:cxn ang="0">
                    <a:pos x="T6" y="T7"/>
                  </a:cxn>
                </a:cxnLst>
                <a:rect l="0" t="0" r="r" b="b"/>
                <a:pathLst>
                  <a:path w="131" h="104">
                    <a:moveTo>
                      <a:pt x="102" y="0"/>
                    </a:moveTo>
                    <a:lnTo>
                      <a:pt x="0" y="104"/>
                    </a:lnTo>
                    <a:lnTo>
                      <a:pt x="131" y="104"/>
                    </a:lnTo>
                    <a:lnTo>
                      <a:pt x="102" y="0"/>
                    </a:lnTo>
                    <a:close/>
                  </a:path>
                </a:pathLst>
              </a:custGeom>
              <a:solidFill>
                <a:srgbClr val="33333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03" name="Freeform 20"/>
              <p:cNvSpPr>
                <a:spLocks/>
              </p:cNvSpPr>
              <p:nvPr/>
            </p:nvSpPr>
            <p:spPr bwMode="auto">
              <a:xfrm>
                <a:off x="8410575" y="3878263"/>
                <a:ext cx="490538" cy="552450"/>
              </a:xfrm>
              <a:custGeom>
                <a:avLst/>
                <a:gdLst>
                  <a:gd name="T0" fmla="*/ 309 w 309"/>
                  <a:gd name="T1" fmla="*/ 0 h 348"/>
                  <a:gd name="T2" fmla="*/ 0 w 309"/>
                  <a:gd name="T3" fmla="*/ 0 h 348"/>
                  <a:gd name="T4" fmla="*/ 309 w 309"/>
                  <a:gd name="T5" fmla="*/ 348 h 348"/>
                  <a:gd name="T6" fmla="*/ 309 w 309"/>
                  <a:gd name="T7" fmla="*/ 0 h 348"/>
                </a:gdLst>
                <a:ahLst/>
                <a:cxnLst>
                  <a:cxn ang="0">
                    <a:pos x="T0" y="T1"/>
                  </a:cxn>
                  <a:cxn ang="0">
                    <a:pos x="T2" y="T3"/>
                  </a:cxn>
                  <a:cxn ang="0">
                    <a:pos x="T4" y="T5"/>
                  </a:cxn>
                  <a:cxn ang="0">
                    <a:pos x="T6" y="T7"/>
                  </a:cxn>
                </a:cxnLst>
                <a:rect l="0" t="0" r="r" b="b"/>
                <a:pathLst>
                  <a:path w="309" h="348">
                    <a:moveTo>
                      <a:pt x="309" y="0"/>
                    </a:moveTo>
                    <a:lnTo>
                      <a:pt x="0" y="0"/>
                    </a:lnTo>
                    <a:lnTo>
                      <a:pt x="309" y="348"/>
                    </a:lnTo>
                    <a:lnTo>
                      <a:pt x="309" y="0"/>
                    </a:lnTo>
                    <a:close/>
                  </a:path>
                </a:pathLst>
              </a:custGeom>
              <a:solidFill>
                <a:srgbClr val="33333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04" name="Freeform 21"/>
              <p:cNvSpPr>
                <a:spLocks/>
              </p:cNvSpPr>
              <p:nvPr/>
            </p:nvSpPr>
            <p:spPr bwMode="auto">
              <a:xfrm>
                <a:off x="8516938" y="2535238"/>
                <a:ext cx="520700" cy="1004887"/>
              </a:xfrm>
              <a:custGeom>
                <a:avLst/>
                <a:gdLst>
                  <a:gd name="T0" fmla="*/ 0 w 138"/>
                  <a:gd name="T1" fmla="*/ 69 h 267"/>
                  <a:gd name="T2" fmla="*/ 69 w 138"/>
                  <a:gd name="T3" fmla="*/ 0 h 267"/>
                  <a:gd name="T4" fmla="*/ 69 w 138"/>
                  <a:gd name="T5" fmla="*/ 0 h 267"/>
                  <a:gd name="T6" fmla="*/ 138 w 138"/>
                  <a:gd name="T7" fmla="*/ 69 h 267"/>
                  <a:gd name="T8" fmla="*/ 138 w 138"/>
                  <a:gd name="T9" fmla="*/ 198 h 267"/>
                  <a:gd name="T10" fmla="*/ 69 w 138"/>
                  <a:gd name="T11" fmla="*/ 267 h 267"/>
                  <a:gd name="T12" fmla="*/ 69 w 138"/>
                  <a:gd name="T13" fmla="*/ 267 h 267"/>
                  <a:gd name="T14" fmla="*/ 0 w 138"/>
                  <a:gd name="T15" fmla="*/ 198 h 267"/>
                  <a:gd name="T16" fmla="*/ 0 w 138"/>
                  <a:gd name="T17" fmla="*/ 69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8" h="267">
                    <a:moveTo>
                      <a:pt x="0" y="69"/>
                    </a:moveTo>
                    <a:cubicBezTo>
                      <a:pt x="0" y="31"/>
                      <a:pt x="31" y="0"/>
                      <a:pt x="69" y="0"/>
                    </a:cubicBezTo>
                    <a:cubicBezTo>
                      <a:pt x="69" y="0"/>
                      <a:pt x="69" y="0"/>
                      <a:pt x="69" y="0"/>
                    </a:cubicBezTo>
                    <a:cubicBezTo>
                      <a:pt x="107" y="0"/>
                      <a:pt x="138" y="31"/>
                      <a:pt x="138" y="69"/>
                    </a:cubicBezTo>
                    <a:cubicBezTo>
                      <a:pt x="138" y="198"/>
                      <a:pt x="138" y="198"/>
                      <a:pt x="138" y="198"/>
                    </a:cubicBezTo>
                    <a:cubicBezTo>
                      <a:pt x="138" y="236"/>
                      <a:pt x="107" y="267"/>
                      <a:pt x="69" y="267"/>
                    </a:cubicBezTo>
                    <a:cubicBezTo>
                      <a:pt x="69" y="267"/>
                      <a:pt x="69" y="267"/>
                      <a:pt x="69" y="267"/>
                    </a:cubicBezTo>
                    <a:cubicBezTo>
                      <a:pt x="31" y="267"/>
                      <a:pt x="0" y="236"/>
                      <a:pt x="0" y="198"/>
                    </a:cubicBezTo>
                    <a:lnTo>
                      <a:pt x="0" y="69"/>
                    </a:lnTo>
                    <a:close/>
                  </a:path>
                </a:pathLst>
              </a:custGeom>
              <a:solidFill>
                <a:srgbClr val="33333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05" name="Freeform 22"/>
              <p:cNvSpPr>
                <a:spLocks/>
              </p:cNvSpPr>
              <p:nvPr/>
            </p:nvSpPr>
            <p:spPr bwMode="auto">
              <a:xfrm>
                <a:off x="8493125" y="2257425"/>
                <a:ext cx="544513" cy="842962"/>
              </a:xfrm>
              <a:custGeom>
                <a:avLst/>
                <a:gdLst>
                  <a:gd name="T0" fmla="*/ 144 w 144"/>
                  <a:gd name="T1" fmla="*/ 206 h 224"/>
                  <a:gd name="T2" fmla="*/ 144 w 144"/>
                  <a:gd name="T3" fmla="*/ 0 h 224"/>
                  <a:gd name="T4" fmla="*/ 0 w 144"/>
                  <a:gd name="T5" fmla="*/ 144 h 224"/>
                  <a:gd name="T6" fmla="*/ 144 w 144"/>
                  <a:gd name="T7" fmla="*/ 206 h 224"/>
                </a:gdLst>
                <a:ahLst/>
                <a:cxnLst>
                  <a:cxn ang="0">
                    <a:pos x="T0" y="T1"/>
                  </a:cxn>
                  <a:cxn ang="0">
                    <a:pos x="T2" y="T3"/>
                  </a:cxn>
                  <a:cxn ang="0">
                    <a:pos x="T4" y="T5"/>
                  </a:cxn>
                  <a:cxn ang="0">
                    <a:pos x="T6" y="T7"/>
                  </a:cxn>
                </a:cxnLst>
                <a:rect l="0" t="0" r="r" b="b"/>
                <a:pathLst>
                  <a:path w="144" h="224">
                    <a:moveTo>
                      <a:pt x="144" y="206"/>
                    </a:moveTo>
                    <a:cubicBezTo>
                      <a:pt x="144" y="0"/>
                      <a:pt x="144" y="0"/>
                      <a:pt x="144" y="0"/>
                    </a:cubicBezTo>
                    <a:cubicBezTo>
                      <a:pt x="64" y="0"/>
                      <a:pt x="0" y="65"/>
                      <a:pt x="0" y="144"/>
                    </a:cubicBezTo>
                    <a:cubicBezTo>
                      <a:pt x="0" y="224"/>
                      <a:pt x="64" y="206"/>
                      <a:pt x="144" y="206"/>
                    </a:cubicBezTo>
                    <a:close/>
                  </a:path>
                </a:pathLst>
              </a:custGeom>
              <a:solidFill>
                <a:srgbClr val="33333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06" name="Freeform 23"/>
              <p:cNvSpPr>
                <a:spLocks/>
              </p:cNvSpPr>
              <p:nvPr/>
            </p:nvSpPr>
            <p:spPr bwMode="auto">
              <a:xfrm>
                <a:off x="8912225" y="2068513"/>
                <a:ext cx="125413" cy="346075"/>
              </a:xfrm>
              <a:custGeom>
                <a:avLst/>
                <a:gdLst>
                  <a:gd name="T0" fmla="*/ 16 w 33"/>
                  <a:gd name="T1" fmla="*/ 92 h 92"/>
                  <a:gd name="T2" fmla="*/ 0 w 33"/>
                  <a:gd name="T3" fmla="*/ 76 h 92"/>
                  <a:gd name="T4" fmla="*/ 0 w 33"/>
                  <a:gd name="T5" fmla="*/ 17 h 92"/>
                  <a:gd name="T6" fmla="*/ 16 w 33"/>
                  <a:gd name="T7" fmla="*/ 0 h 92"/>
                  <a:gd name="T8" fmla="*/ 16 w 33"/>
                  <a:gd name="T9" fmla="*/ 0 h 92"/>
                  <a:gd name="T10" fmla="*/ 33 w 33"/>
                  <a:gd name="T11" fmla="*/ 17 h 92"/>
                  <a:gd name="T12" fmla="*/ 33 w 33"/>
                  <a:gd name="T13" fmla="*/ 76 h 92"/>
                  <a:gd name="T14" fmla="*/ 16 w 33"/>
                  <a:gd name="T15" fmla="*/ 92 h 9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92">
                    <a:moveTo>
                      <a:pt x="16" y="92"/>
                    </a:moveTo>
                    <a:cubicBezTo>
                      <a:pt x="7" y="92"/>
                      <a:pt x="0" y="85"/>
                      <a:pt x="0" y="76"/>
                    </a:cubicBezTo>
                    <a:cubicBezTo>
                      <a:pt x="0" y="17"/>
                      <a:pt x="0" y="17"/>
                      <a:pt x="0" y="17"/>
                    </a:cubicBezTo>
                    <a:cubicBezTo>
                      <a:pt x="0" y="8"/>
                      <a:pt x="7" y="0"/>
                      <a:pt x="16" y="0"/>
                    </a:cubicBezTo>
                    <a:cubicBezTo>
                      <a:pt x="16" y="0"/>
                      <a:pt x="16" y="0"/>
                      <a:pt x="16" y="0"/>
                    </a:cubicBezTo>
                    <a:cubicBezTo>
                      <a:pt x="25" y="0"/>
                      <a:pt x="33" y="8"/>
                      <a:pt x="33" y="17"/>
                    </a:cubicBezTo>
                    <a:cubicBezTo>
                      <a:pt x="33" y="76"/>
                      <a:pt x="33" y="76"/>
                      <a:pt x="33" y="76"/>
                    </a:cubicBezTo>
                    <a:cubicBezTo>
                      <a:pt x="33" y="85"/>
                      <a:pt x="25" y="92"/>
                      <a:pt x="16" y="92"/>
                    </a:cubicBezTo>
                    <a:close/>
                  </a:path>
                </a:pathLst>
              </a:custGeom>
              <a:solidFill>
                <a:srgbClr val="33333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07" name="Freeform 24"/>
              <p:cNvSpPr>
                <a:spLocks/>
              </p:cNvSpPr>
              <p:nvPr/>
            </p:nvSpPr>
            <p:spPr bwMode="auto">
              <a:xfrm>
                <a:off x="8701088" y="2081213"/>
                <a:ext cx="295275" cy="288925"/>
              </a:xfrm>
              <a:custGeom>
                <a:avLst/>
                <a:gdLst>
                  <a:gd name="T0" fmla="*/ 6 w 78"/>
                  <a:gd name="T1" fmla="*/ 6 h 77"/>
                  <a:gd name="T2" fmla="*/ 30 w 78"/>
                  <a:gd name="T3" fmla="*/ 6 h 77"/>
                  <a:gd name="T4" fmla="*/ 71 w 78"/>
                  <a:gd name="T5" fmla="*/ 48 h 77"/>
                  <a:gd name="T6" fmla="*/ 71 w 78"/>
                  <a:gd name="T7" fmla="*/ 71 h 77"/>
                  <a:gd name="T8" fmla="*/ 71 w 78"/>
                  <a:gd name="T9" fmla="*/ 71 h 77"/>
                  <a:gd name="T10" fmla="*/ 48 w 78"/>
                  <a:gd name="T11" fmla="*/ 71 h 77"/>
                  <a:gd name="T12" fmla="*/ 6 w 78"/>
                  <a:gd name="T13" fmla="*/ 29 h 77"/>
                  <a:gd name="T14" fmla="*/ 6 w 78"/>
                  <a:gd name="T15" fmla="*/ 6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8" h="77">
                    <a:moveTo>
                      <a:pt x="6" y="6"/>
                    </a:moveTo>
                    <a:cubicBezTo>
                      <a:pt x="13" y="0"/>
                      <a:pt x="23" y="0"/>
                      <a:pt x="30" y="6"/>
                    </a:cubicBezTo>
                    <a:cubicBezTo>
                      <a:pt x="71" y="48"/>
                      <a:pt x="71" y="48"/>
                      <a:pt x="71" y="48"/>
                    </a:cubicBezTo>
                    <a:cubicBezTo>
                      <a:pt x="78" y="54"/>
                      <a:pt x="78" y="65"/>
                      <a:pt x="71" y="71"/>
                    </a:cubicBezTo>
                    <a:cubicBezTo>
                      <a:pt x="71" y="71"/>
                      <a:pt x="71" y="71"/>
                      <a:pt x="71" y="71"/>
                    </a:cubicBezTo>
                    <a:cubicBezTo>
                      <a:pt x="65" y="77"/>
                      <a:pt x="55" y="77"/>
                      <a:pt x="48" y="71"/>
                    </a:cubicBezTo>
                    <a:cubicBezTo>
                      <a:pt x="6" y="29"/>
                      <a:pt x="6" y="29"/>
                      <a:pt x="6" y="29"/>
                    </a:cubicBezTo>
                    <a:cubicBezTo>
                      <a:pt x="0" y="23"/>
                      <a:pt x="0" y="12"/>
                      <a:pt x="6" y="6"/>
                    </a:cubicBezTo>
                    <a:close/>
                  </a:path>
                </a:pathLst>
              </a:custGeom>
              <a:solidFill>
                <a:srgbClr val="33333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08" name="Freeform 25"/>
              <p:cNvSpPr>
                <a:spLocks/>
              </p:cNvSpPr>
              <p:nvPr/>
            </p:nvSpPr>
            <p:spPr bwMode="auto">
              <a:xfrm>
                <a:off x="8580438" y="2166938"/>
                <a:ext cx="290513" cy="288925"/>
              </a:xfrm>
              <a:custGeom>
                <a:avLst/>
                <a:gdLst>
                  <a:gd name="T0" fmla="*/ 6 w 77"/>
                  <a:gd name="T1" fmla="*/ 6 h 77"/>
                  <a:gd name="T2" fmla="*/ 29 w 77"/>
                  <a:gd name="T3" fmla="*/ 6 h 77"/>
                  <a:gd name="T4" fmla="*/ 71 w 77"/>
                  <a:gd name="T5" fmla="*/ 48 h 77"/>
                  <a:gd name="T6" fmla="*/ 71 w 77"/>
                  <a:gd name="T7" fmla="*/ 71 h 77"/>
                  <a:gd name="T8" fmla="*/ 71 w 77"/>
                  <a:gd name="T9" fmla="*/ 71 h 77"/>
                  <a:gd name="T10" fmla="*/ 48 w 77"/>
                  <a:gd name="T11" fmla="*/ 71 h 77"/>
                  <a:gd name="T12" fmla="*/ 6 w 77"/>
                  <a:gd name="T13" fmla="*/ 29 h 77"/>
                  <a:gd name="T14" fmla="*/ 6 w 77"/>
                  <a:gd name="T15" fmla="*/ 6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77">
                    <a:moveTo>
                      <a:pt x="6" y="6"/>
                    </a:moveTo>
                    <a:cubicBezTo>
                      <a:pt x="12" y="0"/>
                      <a:pt x="23" y="0"/>
                      <a:pt x="29" y="6"/>
                    </a:cubicBezTo>
                    <a:cubicBezTo>
                      <a:pt x="71" y="48"/>
                      <a:pt x="71" y="48"/>
                      <a:pt x="71" y="48"/>
                    </a:cubicBezTo>
                    <a:cubicBezTo>
                      <a:pt x="77" y="54"/>
                      <a:pt x="77" y="64"/>
                      <a:pt x="71" y="71"/>
                    </a:cubicBezTo>
                    <a:cubicBezTo>
                      <a:pt x="71" y="71"/>
                      <a:pt x="71" y="71"/>
                      <a:pt x="71" y="71"/>
                    </a:cubicBezTo>
                    <a:cubicBezTo>
                      <a:pt x="65" y="77"/>
                      <a:pt x="54" y="77"/>
                      <a:pt x="48" y="71"/>
                    </a:cubicBezTo>
                    <a:cubicBezTo>
                      <a:pt x="6" y="29"/>
                      <a:pt x="6" y="29"/>
                      <a:pt x="6" y="29"/>
                    </a:cubicBezTo>
                    <a:cubicBezTo>
                      <a:pt x="0" y="23"/>
                      <a:pt x="0" y="12"/>
                      <a:pt x="6" y="6"/>
                    </a:cubicBezTo>
                    <a:close/>
                  </a:path>
                </a:pathLst>
              </a:custGeom>
              <a:solidFill>
                <a:srgbClr val="33333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09" name="Freeform 26"/>
              <p:cNvSpPr>
                <a:spLocks/>
              </p:cNvSpPr>
              <p:nvPr/>
            </p:nvSpPr>
            <p:spPr bwMode="auto">
              <a:xfrm>
                <a:off x="8523288" y="2312988"/>
                <a:ext cx="295275" cy="290512"/>
              </a:xfrm>
              <a:custGeom>
                <a:avLst/>
                <a:gdLst>
                  <a:gd name="T0" fmla="*/ 6 w 78"/>
                  <a:gd name="T1" fmla="*/ 6 h 77"/>
                  <a:gd name="T2" fmla="*/ 30 w 78"/>
                  <a:gd name="T3" fmla="*/ 6 h 77"/>
                  <a:gd name="T4" fmla="*/ 71 w 78"/>
                  <a:gd name="T5" fmla="*/ 48 h 77"/>
                  <a:gd name="T6" fmla="*/ 71 w 78"/>
                  <a:gd name="T7" fmla="*/ 71 h 77"/>
                  <a:gd name="T8" fmla="*/ 71 w 78"/>
                  <a:gd name="T9" fmla="*/ 71 h 77"/>
                  <a:gd name="T10" fmla="*/ 48 w 78"/>
                  <a:gd name="T11" fmla="*/ 71 h 77"/>
                  <a:gd name="T12" fmla="*/ 6 w 78"/>
                  <a:gd name="T13" fmla="*/ 29 h 77"/>
                  <a:gd name="T14" fmla="*/ 6 w 78"/>
                  <a:gd name="T15" fmla="*/ 6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8" h="77">
                    <a:moveTo>
                      <a:pt x="6" y="6"/>
                    </a:moveTo>
                    <a:cubicBezTo>
                      <a:pt x="13" y="0"/>
                      <a:pt x="23" y="0"/>
                      <a:pt x="30" y="6"/>
                    </a:cubicBezTo>
                    <a:cubicBezTo>
                      <a:pt x="71" y="48"/>
                      <a:pt x="71" y="48"/>
                      <a:pt x="71" y="48"/>
                    </a:cubicBezTo>
                    <a:cubicBezTo>
                      <a:pt x="78" y="54"/>
                      <a:pt x="78" y="65"/>
                      <a:pt x="71" y="71"/>
                    </a:cubicBezTo>
                    <a:cubicBezTo>
                      <a:pt x="71" y="71"/>
                      <a:pt x="71" y="71"/>
                      <a:pt x="71" y="71"/>
                    </a:cubicBezTo>
                    <a:cubicBezTo>
                      <a:pt x="65" y="77"/>
                      <a:pt x="55" y="77"/>
                      <a:pt x="48" y="71"/>
                    </a:cubicBezTo>
                    <a:cubicBezTo>
                      <a:pt x="6" y="29"/>
                      <a:pt x="6" y="29"/>
                      <a:pt x="6" y="29"/>
                    </a:cubicBezTo>
                    <a:cubicBezTo>
                      <a:pt x="0" y="23"/>
                      <a:pt x="0" y="13"/>
                      <a:pt x="6" y="6"/>
                    </a:cubicBezTo>
                    <a:close/>
                  </a:path>
                </a:pathLst>
              </a:custGeom>
              <a:solidFill>
                <a:srgbClr val="33333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10" name="Rectangle 27"/>
              <p:cNvSpPr>
                <a:spLocks noChangeArrowheads="1"/>
              </p:cNvSpPr>
              <p:nvPr/>
            </p:nvSpPr>
            <p:spPr bwMode="auto">
              <a:xfrm>
                <a:off x="8459788" y="2655888"/>
                <a:ext cx="633413" cy="285750"/>
              </a:xfrm>
              <a:prstGeom prst="rect">
                <a:avLst/>
              </a:prstGeom>
              <a:solidFill>
                <a:srgbClr val="96969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11" name="Freeform 28"/>
              <p:cNvSpPr>
                <a:spLocks/>
              </p:cNvSpPr>
              <p:nvPr/>
            </p:nvSpPr>
            <p:spPr bwMode="auto">
              <a:xfrm>
                <a:off x="8516938" y="2957513"/>
                <a:ext cx="520700" cy="1000125"/>
              </a:xfrm>
              <a:custGeom>
                <a:avLst/>
                <a:gdLst>
                  <a:gd name="T0" fmla="*/ 0 w 138"/>
                  <a:gd name="T1" fmla="*/ 68 h 266"/>
                  <a:gd name="T2" fmla="*/ 69 w 138"/>
                  <a:gd name="T3" fmla="*/ 0 h 266"/>
                  <a:gd name="T4" fmla="*/ 69 w 138"/>
                  <a:gd name="T5" fmla="*/ 0 h 266"/>
                  <a:gd name="T6" fmla="*/ 138 w 138"/>
                  <a:gd name="T7" fmla="*/ 68 h 266"/>
                  <a:gd name="T8" fmla="*/ 138 w 138"/>
                  <a:gd name="T9" fmla="*/ 197 h 266"/>
                  <a:gd name="T10" fmla="*/ 69 w 138"/>
                  <a:gd name="T11" fmla="*/ 266 h 266"/>
                  <a:gd name="T12" fmla="*/ 69 w 138"/>
                  <a:gd name="T13" fmla="*/ 266 h 266"/>
                  <a:gd name="T14" fmla="*/ 0 w 138"/>
                  <a:gd name="T15" fmla="*/ 197 h 266"/>
                  <a:gd name="T16" fmla="*/ 0 w 138"/>
                  <a:gd name="T17" fmla="*/ 68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8" h="266">
                    <a:moveTo>
                      <a:pt x="0" y="68"/>
                    </a:moveTo>
                    <a:cubicBezTo>
                      <a:pt x="0" y="30"/>
                      <a:pt x="31" y="0"/>
                      <a:pt x="69" y="0"/>
                    </a:cubicBezTo>
                    <a:cubicBezTo>
                      <a:pt x="69" y="0"/>
                      <a:pt x="69" y="0"/>
                      <a:pt x="69" y="0"/>
                    </a:cubicBezTo>
                    <a:cubicBezTo>
                      <a:pt x="107" y="0"/>
                      <a:pt x="138" y="30"/>
                      <a:pt x="138" y="68"/>
                    </a:cubicBezTo>
                    <a:cubicBezTo>
                      <a:pt x="138" y="197"/>
                      <a:pt x="138" y="197"/>
                      <a:pt x="138" y="197"/>
                    </a:cubicBezTo>
                    <a:cubicBezTo>
                      <a:pt x="138" y="235"/>
                      <a:pt x="107" y="266"/>
                      <a:pt x="69" y="266"/>
                    </a:cubicBezTo>
                    <a:cubicBezTo>
                      <a:pt x="69" y="266"/>
                      <a:pt x="69" y="266"/>
                      <a:pt x="69" y="266"/>
                    </a:cubicBezTo>
                    <a:cubicBezTo>
                      <a:pt x="31" y="266"/>
                      <a:pt x="0" y="235"/>
                      <a:pt x="0" y="197"/>
                    </a:cubicBezTo>
                    <a:lnTo>
                      <a:pt x="0" y="68"/>
                    </a:lnTo>
                    <a:close/>
                  </a:path>
                </a:pathLst>
              </a:custGeom>
              <a:solidFill>
                <a:srgbClr val="33333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12" name="Freeform 29"/>
              <p:cNvSpPr>
                <a:spLocks/>
              </p:cNvSpPr>
              <p:nvPr/>
            </p:nvSpPr>
            <p:spPr bwMode="auto">
              <a:xfrm>
                <a:off x="8840788" y="3438525"/>
                <a:ext cx="101600" cy="161925"/>
              </a:xfrm>
              <a:custGeom>
                <a:avLst/>
                <a:gdLst>
                  <a:gd name="T0" fmla="*/ 0 w 27"/>
                  <a:gd name="T1" fmla="*/ 13 h 43"/>
                  <a:gd name="T2" fmla="*/ 13 w 27"/>
                  <a:gd name="T3" fmla="*/ 0 h 43"/>
                  <a:gd name="T4" fmla="*/ 13 w 27"/>
                  <a:gd name="T5" fmla="*/ 0 h 43"/>
                  <a:gd name="T6" fmla="*/ 27 w 27"/>
                  <a:gd name="T7" fmla="*/ 13 h 43"/>
                  <a:gd name="T8" fmla="*/ 27 w 27"/>
                  <a:gd name="T9" fmla="*/ 29 h 43"/>
                  <a:gd name="T10" fmla="*/ 13 w 27"/>
                  <a:gd name="T11" fmla="*/ 43 h 43"/>
                  <a:gd name="T12" fmla="*/ 13 w 27"/>
                  <a:gd name="T13" fmla="*/ 43 h 43"/>
                  <a:gd name="T14" fmla="*/ 0 w 27"/>
                  <a:gd name="T15" fmla="*/ 29 h 43"/>
                  <a:gd name="T16" fmla="*/ 0 w 27"/>
                  <a:gd name="T17" fmla="*/ 1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43">
                    <a:moveTo>
                      <a:pt x="0" y="13"/>
                    </a:moveTo>
                    <a:cubicBezTo>
                      <a:pt x="0" y="6"/>
                      <a:pt x="6" y="0"/>
                      <a:pt x="13" y="0"/>
                    </a:cubicBezTo>
                    <a:cubicBezTo>
                      <a:pt x="13" y="0"/>
                      <a:pt x="13" y="0"/>
                      <a:pt x="13" y="0"/>
                    </a:cubicBezTo>
                    <a:cubicBezTo>
                      <a:pt x="21" y="0"/>
                      <a:pt x="27" y="6"/>
                      <a:pt x="27" y="13"/>
                    </a:cubicBezTo>
                    <a:cubicBezTo>
                      <a:pt x="27" y="29"/>
                      <a:pt x="27" y="29"/>
                      <a:pt x="27" y="29"/>
                    </a:cubicBezTo>
                    <a:cubicBezTo>
                      <a:pt x="27" y="37"/>
                      <a:pt x="21" y="43"/>
                      <a:pt x="13" y="43"/>
                    </a:cubicBezTo>
                    <a:cubicBezTo>
                      <a:pt x="13" y="43"/>
                      <a:pt x="13" y="43"/>
                      <a:pt x="13" y="43"/>
                    </a:cubicBezTo>
                    <a:cubicBezTo>
                      <a:pt x="6" y="43"/>
                      <a:pt x="0" y="37"/>
                      <a:pt x="0" y="29"/>
                    </a:cubicBezTo>
                    <a:lnTo>
                      <a:pt x="0" y="13"/>
                    </a:lnTo>
                    <a:close/>
                  </a:path>
                </a:pathLst>
              </a:custGeom>
              <a:noFill/>
              <a:ln w="55563" cap="flat">
                <a:solidFill>
                  <a:srgbClr val="969696"/>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13" name="Freeform 30"/>
              <p:cNvSpPr>
                <a:spLocks/>
              </p:cNvSpPr>
              <p:nvPr/>
            </p:nvSpPr>
            <p:spPr bwMode="auto">
              <a:xfrm>
                <a:off x="8840788" y="3182938"/>
                <a:ext cx="101600" cy="165100"/>
              </a:xfrm>
              <a:custGeom>
                <a:avLst/>
                <a:gdLst>
                  <a:gd name="T0" fmla="*/ 0 w 27"/>
                  <a:gd name="T1" fmla="*/ 14 h 44"/>
                  <a:gd name="T2" fmla="*/ 13 w 27"/>
                  <a:gd name="T3" fmla="*/ 0 h 44"/>
                  <a:gd name="T4" fmla="*/ 13 w 27"/>
                  <a:gd name="T5" fmla="*/ 0 h 44"/>
                  <a:gd name="T6" fmla="*/ 27 w 27"/>
                  <a:gd name="T7" fmla="*/ 14 h 44"/>
                  <a:gd name="T8" fmla="*/ 27 w 27"/>
                  <a:gd name="T9" fmla="*/ 30 h 44"/>
                  <a:gd name="T10" fmla="*/ 13 w 27"/>
                  <a:gd name="T11" fmla="*/ 44 h 44"/>
                  <a:gd name="T12" fmla="*/ 13 w 27"/>
                  <a:gd name="T13" fmla="*/ 44 h 44"/>
                  <a:gd name="T14" fmla="*/ 0 w 27"/>
                  <a:gd name="T15" fmla="*/ 30 h 44"/>
                  <a:gd name="T16" fmla="*/ 0 w 27"/>
                  <a:gd name="T17" fmla="*/ 1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44">
                    <a:moveTo>
                      <a:pt x="0" y="14"/>
                    </a:moveTo>
                    <a:cubicBezTo>
                      <a:pt x="0" y="6"/>
                      <a:pt x="6" y="0"/>
                      <a:pt x="13" y="0"/>
                    </a:cubicBezTo>
                    <a:cubicBezTo>
                      <a:pt x="13" y="0"/>
                      <a:pt x="13" y="0"/>
                      <a:pt x="13" y="0"/>
                    </a:cubicBezTo>
                    <a:cubicBezTo>
                      <a:pt x="21" y="0"/>
                      <a:pt x="27" y="6"/>
                      <a:pt x="27" y="14"/>
                    </a:cubicBezTo>
                    <a:cubicBezTo>
                      <a:pt x="27" y="30"/>
                      <a:pt x="27" y="30"/>
                      <a:pt x="27" y="30"/>
                    </a:cubicBezTo>
                    <a:cubicBezTo>
                      <a:pt x="27" y="38"/>
                      <a:pt x="21" y="44"/>
                      <a:pt x="13" y="44"/>
                    </a:cubicBezTo>
                    <a:cubicBezTo>
                      <a:pt x="13" y="44"/>
                      <a:pt x="13" y="44"/>
                      <a:pt x="13" y="44"/>
                    </a:cubicBezTo>
                    <a:cubicBezTo>
                      <a:pt x="6" y="44"/>
                      <a:pt x="0" y="38"/>
                      <a:pt x="0" y="30"/>
                    </a:cubicBezTo>
                    <a:lnTo>
                      <a:pt x="0" y="14"/>
                    </a:lnTo>
                    <a:close/>
                  </a:path>
                </a:pathLst>
              </a:custGeom>
              <a:noFill/>
              <a:ln w="55563" cap="flat">
                <a:solidFill>
                  <a:srgbClr val="969696"/>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14" name="Line 31"/>
              <p:cNvSpPr>
                <a:spLocks noChangeShapeType="1"/>
              </p:cNvSpPr>
              <p:nvPr/>
            </p:nvSpPr>
            <p:spPr bwMode="auto">
              <a:xfrm flipV="1">
                <a:off x="8890000" y="3317875"/>
                <a:ext cx="0" cy="150812"/>
              </a:xfrm>
              <a:prstGeom prst="line">
                <a:avLst/>
              </a:prstGeom>
              <a:noFill/>
              <a:ln w="55563" cap="rnd">
                <a:solidFill>
                  <a:srgbClr val="969696"/>
                </a:solidFill>
                <a:prstDash val="solid"/>
                <a:miter lim="800000"/>
                <a:headEnd/>
                <a:tailEnd/>
              </a:ln>
              <a:extLst>
                <a:ext uri="{909E8E84-426E-40dd-AFC4-6F175D3DCCD1}">
                  <a14:hiddenFill xmlns:a14="http://schemas.microsoft.com/office/drawing/2010/main" xmlns="">
                    <a:noFill/>
                  </a14:hiddenFill>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15" name="Freeform 32"/>
              <p:cNvSpPr>
                <a:spLocks/>
              </p:cNvSpPr>
              <p:nvPr/>
            </p:nvSpPr>
            <p:spPr bwMode="auto">
              <a:xfrm>
                <a:off x="8840788" y="2930525"/>
                <a:ext cx="101600" cy="161925"/>
              </a:xfrm>
              <a:custGeom>
                <a:avLst/>
                <a:gdLst>
                  <a:gd name="T0" fmla="*/ 0 w 27"/>
                  <a:gd name="T1" fmla="*/ 14 h 43"/>
                  <a:gd name="T2" fmla="*/ 13 w 27"/>
                  <a:gd name="T3" fmla="*/ 0 h 43"/>
                  <a:gd name="T4" fmla="*/ 13 w 27"/>
                  <a:gd name="T5" fmla="*/ 0 h 43"/>
                  <a:gd name="T6" fmla="*/ 27 w 27"/>
                  <a:gd name="T7" fmla="*/ 14 h 43"/>
                  <a:gd name="T8" fmla="*/ 27 w 27"/>
                  <a:gd name="T9" fmla="*/ 30 h 43"/>
                  <a:gd name="T10" fmla="*/ 13 w 27"/>
                  <a:gd name="T11" fmla="*/ 43 h 43"/>
                  <a:gd name="T12" fmla="*/ 13 w 27"/>
                  <a:gd name="T13" fmla="*/ 43 h 43"/>
                  <a:gd name="T14" fmla="*/ 0 w 27"/>
                  <a:gd name="T15" fmla="*/ 30 h 43"/>
                  <a:gd name="T16" fmla="*/ 0 w 27"/>
                  <a:gd name="T17" fmla="*/ 14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43">
                    <a:moveTo>
                      <a:pt x="0" y="14"/>
                    </a:moveTo>
                    <a:cubicBezTo>
                      <a:pt x="0" y="6"/>
                      <a:pt x="6" y="0"/>
                      <a:pt x="13" y="0"/>
                    </a:cubicBezTo>
                    <a:cubicBezTo>
                      <a:pt x="13" y="0"/>
                      <a:pt x="13" y="0"/>
                      <a:pt x="13" y="0"/>
                    </a:cubicBezTo>
                    <a:cubicBezTo>
                      <a:pt x="21" y="0"/>
                      <a:pt x="27" y="6"/>
                      <a:pt x="27" y="14"/>
                    </a:cubicBezTo>
                    <a:cubicBezTo>
                      <a:pt x="27" y="30"/>
                      <a:pt x="27" y="30"/>
                      <a:pt x="27" y="30"/>
                    </a:cubicBezTo>
                    <a:cubicBezTo>
                      <a:pt x="27" y="37"/>
                      <a:pt x="21" y="43"/>
                      <a:pt x="13" y="43"/>
                    </a:cubicBezTo>
                    <a:cubicBezTo>
                      <a:pt x="13" y="43"/>
                      <a:pt x="13" y="43"/>
                      <a:pt x="13" y="43"/>
                    </a:cubicBezTo>
                    <a:cubicBezTo>
                      <a:pt x="6" y="43"/>
                      <a:pt x="0" y="37"/>
                      <a:pt x="0" y="30"/>
                    </a:cubicBezTo>
                    <a:lnTo>
                      <a:pt x="0" y="14"/>
                    </a:lnTo>
                    <a:close/>
                  </a:path>
                </a:pathLst>
              </a:custGeom>
              <a:noFill/>
              <a:ln w="55563" cap="flat">
                <a:solidFill>
                  <a:srgbClr val="969696"/>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16" name="Line 33"/>
              <p:cNvSpPr>
                <a:spLocks noChangeShapeType="1"/>
              </p:cNvSpPr>
              <p:nvPr/>
            </p:nvSpPr>
            <p:spPr bwMode="auto">
              <a:xfrm flipV="1">
                <a:off x="8890000" y="3065463"/>
                <a:ext cx="0" cy="150812"/>
              </a:xfrm>
              <a:prstGeom prst="line">
                <a:avLst/>
              </a:prstGeom>
              <a:noFill/>
              <a:ln w="55563" cap="rnd">
                <a:solidFill>
                  <a:srgbClr val="969696"/>
                </a:solidFill>
                <a:prstDash val="solid"/>
                <a:miter lim="800000"/>
                <a:headEnd/>
                <a:tailEnd/>
              </a:ln>
              <a:extLst>
                <a:ext uri="{909E8E84-426E-40dd-AFC4-6F175D3DCCD1}">
                  <a14:hiddenFill xmlns:a14="http://schemas.microsoft.com/office/drawing/2010/main" xmlns="">
                    <a:noFill/>
                  </a14:hiddenFill>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17" name="Freeform 34"/>
              <p:cNvSpPr>
                <a:spLocks/>
              </p:cNvSpPr>
              <p:nvPr/>
            </p:nvSpPr>
            <p:spPr bwMode="auto">
              <a:xfrm>
                <a:off x="7429500" y="2944813"/>
                <a:ext cx="876300" cy="1114425"/>
              </a:xfrm>
              <a:custGeom>
                <a:avLst/>
                <a:gdLst>
                  <a:gd name="T0" fmla="*/ 19 w 232"/>
                  <a:gd name="T1" fmla="*/ 104 h 296"/>
                  <a:gd name="T2" fmla="*/ 23 w 232"/>
                  <a:gd name="T3" fmla="*/ 104 h 296"/>
                  <a:gd name="T4" fmla="*/ 127 w 232"/>
                  <a:gd name="T5" fmla="*/ 0 h 296"/>
                  <a:gd name="T6" fmla="*/ 232 w 232"/>
                  <a:gd name="T7" fmla="*/ 105 h 296"/>
                  <a:gd name="T8" fmla="*/ 232 w 232"/>
                  <a:gd name="T9" fmla="*/ 192 h 296"/>
                  <a:gd name="T10" fmla="*/ 127 w 232"/>
                  <a:gd name="T11" fmla="*/ 296 h 296"/>
                  <a:gd name="T12" fmla="*/ 23 w 232"/>
                  <a:gd name="T13" fmla="*/ 192 h 296"/>
                  <a:gd name="T14" fmla="*/ 23 w 232"/>
                  <a:gd name="T15" fmla="*/ 142 h 296"/>
                  <a:gd name="T16" fmla="*/ 19 w 232"/>
                  <a:gd name="T17" fmla="*/ 142 h 296"/>
                  <a:gd name="T18" fmla="*/ 0 w 232"/>
                  <a:gd name="T19" fmla="*/ 123 h 296"/>
                  <a:gd name="T20" fmla="*/ 19 w 232"/>
                  <a:gd name="T21" fmla="*/ 10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2" h="296">
                    <a:moveTo>
                      <a:pt x="19" y="104"/>
                    </a:moveTo>
                    <a:cubicBezTo>
                      <a:pt x="23" y="104"/>
                      <a:pt x="23" y="104"/>
                      <a:pt x="23" y="104"/>
                    </a:cubicBezTo>
                    <a:cubicBezTo>
                      <a:pt x="24" y="47"/>
                      <a:pt x="70" y="0"/>
                      <a:pt x="127" y="0"/>
                    </a:cubicBezTo>
                    <a:cubicBezTo>
                      <a:pt x="185" y="0"/>
                      <a:pt x="232" y="47"/>
                      <a:pt x="232" y="105"/>
                    </a:cubicBezTo>
                    <a:cubicBezTo>
                      <a:pt x="232" y="192"/>
                      <a:pt x="232" y="192"/>
                      <a:pt x="232" y="192"/>
                    </a:cubicBezTo>
                    <a:cubicBezTo>
                      <a:pt x="232" y="249"/>
                      <a:pt x="185" y="296"/>
                      <a:pt x="127" y="296"/>
                    </a:cubicBezTo>
                    <a:cubicBezTo>
                      <a:pt x="70" y="296"/>
                      <a:pt x="23" y="249"/>
                      <a:pt x="23" y="192"/>
                    </a:cubicBezTo>
                    <a:cubicBezTo>
                      <a:pt x="23" y="142"/>
                      <a:pt x="23" y="142"/>
                      <a:pt x="23" y="142"/>
                    </a:cubicBezTo>
                    <a:cubicBezTo>
                      <a:pt x="19" y="142"/>
                      <a:pt x="19" y="142"/>
                      <a:pt x="19" y="142"/>
                    </a:cubicBezTo>
                    <a:cubicBezTo>
                      <a:pt x="9" y="142"/>
                      <a:pt x="0" y="134"/>
                      <a:pt x="0" y="123"/>
                    </a:cubicBezTo>
                    <a:cubicBezTo>
                      <a:pt x="0" y="112"/>
                      <a:pt x="9" y="104"/>
                      <a:pt x="19" y="104"/>
                    </a:cubicBezTo>
                    <a:close/>
                  </a:path>
                </a:pathLst>
              </a:custGeom>
              <a:solidFill>
                <a:srgbClr val="33333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18" name="Oval 35"/>
              <p:cNvSpPr>
                <a:spLocks noChangeArrowheads="1"/>
              </p:cNvSpPr>
              <p:nvPr/>
            </p:nvSpPr>
            <p:spPr bwMode="auto">
              <a:xfrm>
                <a:off x="7785100" y="3468688"/>
                <a:ext cx="71438" cy="71437"/>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19" name="Oval 36"/>
              <p:cNvSpPr>
                <a:spLocks noChangeArrowheads="1"/>
              </p:cNvSpPr>
              <p:nvPr/>
            </p:nvSpPr>
            <p:spPr bwMode="auto">
              <a:xfrm>
                <a:off x="7542213" y="3468688"/>
                <a:ext cx="73025" cy="71437"/>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20" name="Freeform 37"/>
              <p:cNvSpPr>
                <a:spLocks/>
              </p:cNvSpPr>
              <p:nvPr/>
            </p:nvSpPr>
            <p:spPr bwMode="auto">
              <a:xfrm>
                <a:off x="8226425" y="3370263"/>
                <a:ext cx="153988" cy="266700"/>
              </a:xfrm>
              <a:custGeom>
                <a:avLst/>
                <a:gdLst>
                  <a:gd name="T0" fmla="*/ 21 w 41"/>
                  <a:gd name="T1" fmla="*/ 71 h 71"/>
                  <a:gd name="T2" fmla="*/ 41 w 41"/>
                  <a:gd name="T3" fmla="*/ 50 h 71"/>
                  <a:gd name="T4" fmla="*/ 41 w 41"/>
                  <a:gd name="T5" fmla="*/ 20 h 71"/>
                  <a:gd name="T6" fmla="*/ 21 w 41"/>
                  <a:gd name="T7" fmla="*/ 0 h 71"/>
                  <a:gd name="T8" fmla="*/ 21 w 41"/>
                  <a:gd name="T9" fmla="*/ 0 h 71"/>
                  <a:gd name="T10" fmla="*/ 0 w 41"/>
                  <a:gd name="T11" fmla="*/ 20 h 71"/>
                  <a:gd name="T12" fmla="*/ 0 w 41"/>
                  <a:gd name="T13" fmla="*/ 50 h 71"/>
                  <a:gd name="T14" fmla="*/ 21 w 41"/>
                  <a:gd name="T15" fmla="*/ 71 h 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71">
                    <a:moveTo>
                      <a:pt x="21" y="71"/>
                    </a:moveTo>
                    <a:cubicBezTo>
                      <a:pt x="32" y="71"/>
                      <a:pt x="41" y="62"/>
                      <a:pt x="41" y="50"/>
                    </a:cubicBezTo>
                    <a:cubicBezTo>
                      <a:pt x="41" y="20"/>
                      <a:pt x="41" y="20"/>
                      <a:pt x="41" y="20"/>
                    </a:cubicBezTo>
                    <a:cubicBezTo>
                      <a:pt x="41" y="9"/>
                      <a:pt x="32" y="0"/>
                      <a:pt x="21" y="0"/>
                    </a:cubicBezTo>
                    <a:cubicBezTo>
                      <a:pt x="21" y="0"/>
                      <a:pt x="21" y="0"/>
                      <a:pt x="21" y="0"/>
                    </a:cubicBezTo>
                    <a:cubicBezTo>
                      <a:pt x="9" y="0"/>
                      <a:pt x="0" y="9"/>
                      <a:pt x="0" y="20"/>
                    </a:cubicBezTo>
                    <a:cubicBezTo>
                      <a:pt x="0" y="50"/>
                      <a:pt x="0" y="50"/>
                      <a:pt x="0" y="50"/>
                    </a:cubicBezTo>
                    <a:cubicBezTo>
                      <a:pt x="0" y="62"/>
                      <a:pt x="9" y="71"/>
                      <a:pt x="21" y="71"/>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21" name="Freeform 38"/>
              <p:cNvSpPr>
                <a:spLocks/>
              </p:cNvSpPr>
              <p:nvPr/>
            </p:nvSpPr>
            <p:spPr bwMode="auto">
              <a:xfrm>
                <a:off x="8207375" y="3422650"/>
                <a:ext cx="131763" cy="285750"/>
              </a:xfrm>
              <a:custGeom>
                <a:avLst/>
                <a:gdLst>
                  <a:gd name="T0" fmla="*/ 17 w 35"/>
                  <a:gd name="T1" fmla="*/ 73 h 76"/>
                  <a:gd name="T2" fmla="*/ 35 w 35"/>
                  <a:gd name="T3" fmla="*/ 66 h 76"/>
                  <a:gd name="T4" fmla="*/ 35 w 35"/>
                  <a:gd name="T5" fmla="*/ 17 h 76"/>
                  <a:gd name="T6" fmla="*/ 17 w 35"/>
                  <a:gd name="T7" fmla="*/ 0 h 76"/>
                  <a:gd name="T8" fmla="*/ 17 w 35"/>
                  <a:gd name="T9" fmla="*/ 0 h 76"/>
                  <a:gd name="T10" fmla="*/ 0 w 35"/>
                  <a:gd name="T11" fmla="*/ 17 h 76"/>
                  <a:gd name="T12" fmla="*/ 0 w 35"/>
                  <a:gd name="T13" fmla="*/ 43 h 76"/>
                  <a:gd name="T14" fmla="*/ 17 w 35"/>
                  <a:gd name="T15" fmla="*/ 61 h 76"/>
                  <a:gd name="T16" fmla="*/ 17 w 35"/>
                  <a:gd name="T17" fmla="*/ 73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76">
                    <a:moveTo>
                      <a:pt x="17" y="73"/>
                    </a:moveTo>
                    <a:cubicBezTo>
                      <a:pt x="27" y="73"/>
                      <a:pt x="35" y="76"/>
                      <a:pt x="35" y="66"/>
                    </a:cubicBezTo>
                    <a:cubicBezTo>
                      <a:pt x="35" y="17"/>
                      <a:pt x="35" y="17"/>
                      <a:pt x="35" y="17"/>
                    </a:cubicBezTo>
                    <a:cubicBezTo>
                      <a:pt x="35" y="8"/>
                      <a:pt x="27" y="0"/>
                      <a:pt x="17" y="0"/>
                    </a:cubicBezTo>
                    <a:cubicBezTo>
                      <a:pt x="17" y="0"/>
                      <a:pt x="17" y="0"/>
                      <a:pt x="17" y="0"/>
                    </a:cubicBezTo>
                    <a:cubicBezTo>
                      <a:pt x="7" y="0"/>
                      <a:pt x="0" y="8"/>
                      <a:pt x="0" y="17"/>
                    </a:cubicBezTo>
                    <a:cubicBezTo>
                      <a:pt x="0" y="43"/>
                      <a:pt x="0" y="43"/>
                      <a:pt x="0" y="43"/>
                    </a:cubicBezTo>
                    <a:cubicBezTo>
                      <a:pt x="0" y="53"/>
                      <a:pt x="7" y="61"/>
                      <a:pt x="17" y="61"/>
                    </a:cubicBezTo>
                    <a:lnTo>
                      <a:pt x="17" y="73"/>
                    </a:lnTo>
                    <a:close/>
                  </a:path>
                </a:pathLst>
              </a:custGeom>
              <a:solidFill>
                <a:srgbClr val="33333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22" name="Freeform 39"/>
              <p:cNvSpPr>
                <a:spLocks/>
              </p:cNvSpPr>
              <p:nvPr/>
            </p:nvSpPr>
            <p:spPr bwMode="auto">
              <a:xfrm>
                <a:off x="7432675" y="3663950"/>
                <a:ext cx="396875" cy="195262"/>
              </a:xfrm>
              <a:custGeom>
                <a:avLst/>
                <a:gdLst>
                  <a:gd name="T0" fmla="*/ 52 w 105"/>
                  <a:gd name="T1" fmla="*/ 0 h 52"/>
                  <a:gd name="T2" fmla="*/ 105 w 105"/>
                  <a:gd name="T3" fmla="*/ 52 h 52"/>
                  <a:gd name="T4" fmla="*/ 0 w 105"/>
                  <a:gd name="T5" fmla="*/ 52 h 52"/>
                  <a:gd name="T6" fmla="*/ 52 w 105"/>
                  <a:gd name="T7" fmla="*/ 0 h 52"/>
                </a:gdLst>
                <a:ahLst/>
                <a:cxnLst>
                  <a:cxn ang="0">
                    <a:pos x="T0" y="T1"/>
                  </a:cxn>
                  <a:cxn ang="0">
                    <a:pos x="T2" y="T3"/>
                  </a:cxn>
                  <a:cxn ang="0">
                    <a:pos x="T4" y="T5"/>
                  </a:cxn>
                  <a:cxn ang="0">
                    <a:pos x="T6" y="T7"/>
                  </a:cxn>
                </a:cxnLst>
                <a:rect l="0" t="0" r="r" b="b"/>
                <a:pathLst>
                  <a:path w="105" h="52">
                    <a:moveTo>
                      <a:pt x="52" y="0"/>
                    </a:moveTo>
                    <a:cubicBezTo>
                      <a:pt x="81" y="0"/>
                      <a:pt x="105" y="23"/>
                      <a:pt x="105" y="52"/>
                    </a:cubicBezTo>
                    <a:cubicBezTo>
                      <a:pt x="0" y="52"/>
                      <a:pt x="0" y="52"/>
                      <a:pt x="0" y="52"/>
                    </a:cubicBezTo>
                    <a:cubicBezTo>
                      <a:pt x="0" y="23"/>
                      <a:pt x="23" y="0"/>
                      <a:pt x="52" y="0"/>
                    </a:cubicBezTo>
                    <a:close/>
                  </a:path>
                </a:pathLst>
              </a:custGeom>
              <a:solidFill>
                <a:srgbClr val="33333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23" name="Freeform 40"/>
              <p:cNvSpPr>
                <a:spLocks/>
              </p:cNvSpPr>
              <p:nvPr/>
            </p:nvSpPr>
            <p:spPr bwMode="auto">
              <a:xfrm>
                <a:off x="7516813" y="3979863"/>
                <a:ext cx="400050" cy="198437"/>
              </a:xfrm>
              <a:custGeom>
                <a:avLst/>
                <a:gdLst>
                  <a:gd name="T0" fmla="*/ 53 w 106"/>
                  <a:gd name="T1" fmla="*/ 53 h 53"/>
                  <a:gd name="T2" fmla="*/ 0 w 106"/>
                  <a:gd name="T3" fmla="*/ 0 h 53"/>
                  <a:gd name="T4" fmla="*/ 106 w 106"/>
                  <a:gd name="T5" fmla="*/ 0 h 53"/>
                  <a:gd name="T6" fmla="*/ 53 w 106"/>
                  <a:gd name="T7" fmla="*/ 53 h 53"/>
                </a:gdLst>
                <a:ahLst/>
                <a:cxnLst>
                  <a:cxn ang="0">
                    <a:pos x="T0" y="T1"/>
                  </a:cxn>
                  <a:cxn ang="0">
                    <a:pos x="T2" y="T3"/>
                  </a:cxn>
                  <a:cxn ang="0">
                    <a:pos x="T4" y="T5"/>
                  </a:cxn>
                  <a:cxn ang="0">
                    <a:pos x="T6" y="T7"/>
                  </a:cxn>
                </a:cxnLst>
                <a:rect l="0" t="0" r="r" b="b"/>
                <a:pathLst>
                  <a:path w="106" h="53">
                    <a:moveTo>
                      <a:pt x="53" y="53"/>
                    </a:moveTo>
                    <a:cubicBezTo>
                      <a:pt x="24" y="53"/>
                      <a:pt x="0" y="29"/>
                      <a:pt x="0" y="0"/>
                    </a:cubicBezTo>
                    <a:cubicBezTo>
                      <a:pt x="106" y="0"/>
                      <a:pt x="106" y="0"/>
                      <a:pt x="106" y="0"/>
                    </a:cubicBezTo>
                    <a:cubicBezTo>
                      <a:pt x="106" y="29"/>
                      <a:pt x="82" y="53"/>
                      <a:pt x="53" y="53"/>
                    </a:cubicBezTo>
                    <a:close/>
                  </a:path>
                </a:pathLst>
              </a:custGeom>
              <a:solidFill>
                <a:srgbClr val="33333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24" name="Rectangle 41"/>
              <p:cNvSpPr>
                <a:spLocks noChangeArrowheads="1"/>
              </p:cNvSpPr>
              <p:nvPr/>
            </p:nvSpPr>
            <p:spPr bwMode="auto">
              <a:xfrm>
                <a:off x="7705725" y="3941763"/>
                <a:ext cx="214313" cy="117475"/>
              </a:xfrm>
              <a:prstGeom prst="rect">
                <a:avLst/>
              </a:prstGeom>
              <a:solidFill>
                <a:srgbClr val="333333"/>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25" name="Freeform 42"/>
              <p:cNvSpPr>
                <a:spLocks/>
              </p:cNvSpPr>
              <p:nvPr/>
            </p:nvSpPr>
            <p:spPr bwMode="auto">
              <a:xfrm>
                <a:off x="7656513" y="3600450"/>
                <a:ext cx="41275" cy="82550"/>
              </a:xfrm>
              <a:custGeom>
                <a:avLst/>
                <a:gdLst>
                  <a:gd name="T0" fmla="*/ 5 w 11"/>
                  <a:gd name="T1" fmla="*/ 22 h 22"/>
                  <a:gd name="T2" fmla="*/ 11 w 11"/>
                  <a:gd name="T3" fmla="*/ 16 h 22"/>
                  <a:gd name="T4" fmla="*/ 11 w 11"/>
                  <a:gd name="T5" fmla="*/ 6 h 22"/>
                  <a:gd name="T6" fmla="*/ 5 w 11"/>
                  <a:gd name="T7" fmla="*/ 0 h 22"/>
                  <a:gd name="T8" fmla="*/ 5 w 11"/>
                  <a:gd name="T9" fmla="*/ 0 h 22"/>
                  <a:gd name="T10" fmla="*/ 0 w 11"/>
                  <a:gd name="T11" fmla="*/ 6 h 22"/>
                  <a:gd name="T12" fmla="*/ 0 w 11"/>
                  <a:gd name="T13" fmla="*/ 16 h 22"/>
                  <a:gd name="T14" fmla="*/ 5 w 11"/>
                  <a:gd name="T15" fmla="*/ 22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22">
                    <a:moveTo>
                      <a:pt x="5" y="22"/>
                    </a:moveTo>
                    <a:cubicBezTo>
                      <a:pt x="9" y="22"/>
                      <a:pt x="11" y="19"/>
                      <a:pt x="11" y="16"/>
                    </a:cubicBezTo>
                    <a:cubicBezTo>
                      <a:pt x="11" y="6"/>
                      <a:pt x="11" y="6"/>
                      <a:pt x="11" y="6"/>
                    </a:cubicBezTo>
                    <a:cubicBezTo>
                      <a:pt x="11" y="3"/>
                      <a:pt x="9" y="0"/>
                      <a:pt x="5" y="0"/>
                    </a:cubicBezTo>
                    <a:cubicBezTo>
                      <a:pt x="5" y="0"/>
                      <a:pt x="5" y="0"/>
                      <a:pt x="5" y="0"/>
                    </a:cubicBezTo>
                    <a:cubicBezTo>
                      <a:pt x="2" y="0"/>
                      <a:pt x="0" y="3"/>
                      <a:pt x="0" y="6"/>
                    </a:cubicBezTo>
                    <a:cubicBezTo>
                      <a:pt x="0" y="16"/>
                      <a:pt x="0" y="16"/>
                      <a:pt x="0" y="16"/>
                    </a:cubicBezTo>
                    <a:cubicBezTo>
                      <a:pt x="0" y="19"/>
                      <a:pt x="2" y="22"/>
                      <a:pt x="5" y="22"/>
                    </a:cubicBezTo>
                    <a:close/>
                  </a:path>
                </a:pathLst>
              </a:custGeom>
              <a:solidFill>
                <a:srgbClr val="7373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26" name="Freeform 43"/>
              <p:cNvSpPr>
                <a:spLocks/>
              </p:cNvSpPr>
              <p:nvPr/>
            </p:nvSpPr>
            <p:spPr bwMode="auto">
              <a:xfrm>
                <a:off x="7569200" y="3600450"/>
                <a:ext cx="41275" cy="82550"/>
              </a:xfrm>
              <a:custGeom>
                <a:avLst/>
                <a:gdLst>
                  <a:gd name="T0" fmla="*/ 6 w 11"/>
                  <a:gd name="T1" fmla="*/ 22 h 22"/>
                  <a:gd name="T2" fmla="*/ 11 w 11"/>
                  <a:gd name="T3" fmla="*/ 16 h 22"/>
                  <a:gd name="T4" fmla="*/ 11 w 11"/>
                  <a:gd name="T5" fmla="*/ 6 h 22"/>
                  <a:gd name="T6" fmla="*/ 6 w 11"/>
                  <a:gd name="T7" fmla="*/ 0 h 22"/>
                  <a:gd name="T8" fmla="*/ 6 w 11"/>
                  <a:gd name="T9" fmla="*/ 0 h 22"/>
                  <a:gd name="T10" fmla="*/ 0 w 11"/>
                  <a:gd name="T11" fmla="*/ 6 h 22"/>
                  <a:gd name="T12" fmla="*/ 0 w 11"/>
                  <a:gd name="T13" fmla="*/ 16 h 22"/>
                  <a:gd name="T14" fmla="*/ 6 w 11"/>
                  <a:gd name="T15" fmla="*/ 22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22">
                    <a:moveTo>
                      <a:pt x="6" y="22"/>
                    </a:moveTo>
                    <a:cubicBezTo>
                      <a:pt x="9" y="22"/>
                      <a:pt x="11" y="19"/>
                      <a:pt x="11" y="16"/>
                    </a:cubicBezTo>
                    <a:cubicBezTo>
                      <a:pt x="11" y="6"/>
                      <a:pt x="11" y="6"/>
                      <a:pt x="11" y="6"/>
                    </a:cubicBezTo>
                    <a:cubicBezTo>
                      <a:pt x="11" y="3"/>
                      <a:pt x="9" y="0"/>
                      <a:pt x="6" y="0"/>
                    </a:cubicBezTo>
                    <a:cubicBezTo>
                      <a:pt x="6" y="0"/>
                      <a:pt x="6" y="0"/>
                      <a:pt x="6" y="0"/>
                    </a:cubicBezTo>
                    <a:cubicBezTo>
                      <a:pt x="3" y="0"/>
                      <a:pt x="0" y="3"/>
                      <a:pt x="0" y="6"/>
                    </a:cubicBezTo>
                    <a:cubicBezTo>
                      <a:pt x="0" y="16"/>
                      <a:pt x="0" y="16"/>
                      <a:pt x="0" y="16"/>
                    </a:cubicBezTo>
                    <a:cubicBezTo>
                      <a:pt x="0" y="19"/>
                      <a:pt x="3" y="22"/>
                      <a:pt x="6" y="22"/>
                    </a:cubicBezTo>
                    <a:close/>
                  </a:path>
                </a:pathLst>
              </a:custGeom>
              <a:solidFill>
                <a:srgbClr val="7373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27" name="Freeform 44"/>
              <p:cNvSpPr>
                <a:spLocks/>
              </p:cNvSpPr>
              <p:nvPr/>
            </p:nvSpPr>
            <p:spPr bwMode="auto">
              <a:xfrm>
                <a:off x="8275638" y="3636963"/>
                <a:ext cx="127000" cy="101600"/>
              </a:xfrm>
              <a:custGeom>
                <a:avLst/>
                <a:gdLst>
                  <a:gd name="T0" fmla="*/ 19 w 80"/>
                  <a:gd name="T1" fmla="*/ 0 h 64"/>
                  <a:gd name="T2" fmla="*/ 80 w 80"/>
                  <a:gd name="T3" fmla="*/ 64 h 64"/>
                  <a:gd name="T4" fmla="*/ 0 w 80"/>
                  <a:gd name="T5" fmla="*/ 64 h 64"/>
                  <a:gd name="T6" fmla="*/ 19 w 80"/>
                  <a:gd name="T7" fmla="*/ 0 h 64"/>
                </a:gdLst>
                <a:ahLst/>
                <a:cxnLst>
                  <a:cxn ang="0">
                    <a:pos x="T0" y="T1"/>
                  </a:cxn>
                  <a:cxn ang="0">
                    <a:pos x="T2" y="T3"/>
                  </a:cxn>
                  <a:cxn ang="0">
                    <a:pos x="T4" y="T5"/>
                  </a:cxn>
                  <a:cxn ang="0">
                    <a:pos x="T6" y="T7"/>
                  </a:cxn>
                </a:cxnLst>
                <a:rect l="0" t="0" r="r" b="b"/>
                <a:pathLst>
                  <a:path w="80" h="64">
                    <a:moveTo>
                      <a:pt x="19" y="0"/>
                    </a:moveTo>
                    <a:lnTo>
                      <a:pt x="80" y="64"/>
                    </a:lnTo>
                    <a:lnTo>
                      <a:pt x="0" y="64"/>
                    </a:lnTo>
                    <a:lnTo>
                      <a:pt x="19" y="0"/>
                    </a:lnTo>
                    <a:close/>
                  </a:path>
                </a:pathLst>
              </a:custGeom>
              <a:solidFill>
                <a:srgbClr val="33333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28" name="Freeform 45"/>
              <p:cNvSpPr>
                <a:spLocks/>
              </p:cNvSpPr>
              <p:nvPr/>
            </p:nvSpPr>
            <p:spPr bwMode="auto">
              <a:xfrm>
                <a:off x="8245475" y="3708400"/>
                <a:ext cx="131763" cy="101600"/>
              </a:xfrm>
              <a:custGeom>
                <a:avLst/>
                <a:gdLst>
                  <a:gd name="T0" fmla="*/ 19 w 83"/>
                  <a:gd name="T1" fmla="*/ 0 h 64"/>
                  <a:gd name="T2" fmla="*/ 83 w 83"/>
                  <a:gd name="T3" fmla="*/ 64 h 64"/>
                  <a:gd name="T4" fmla="*/ 0 w 83"/>
                  <a:gd name="T5" fmla="*/ 64 h 64"/>
                  <a:gd name="T6" fmla="*/ 19 w 83"/>
                  <a:gd name="T7" fmla="*/ 0 h 64"/>
                </a:gdLst>
                <a:ahLst/>
                <a:cxnLst>
                  <a:cxn ang="0">
                    <a:pos x="T0" y="T1"/>
                  </a:cxn>
                  <a:cxn ang="0">
                    <a:pos x="T2" y="T3"/>
                  </a:cxn>
                  <a:cxn ang="0">
                    <a:pos x="T4" y="T5"/>
                  </a:cxn>
                  <a:cxn ang="0">
                    <a:pos x="T6" y="T7"/>
                  </a:cxn>
                </a:cxnLst>
                <a:rect l="0" t="0" r="r" b="b"/>
                <a:pathLst>
                  <a:path w="83" h="64">
                    <a:moveTo>
                      <a:pt x="19" y="0"/>
                    </a:moveTo>
                    <a:lnTo>
                      <a:pt x="83" y="64"/>
                    </a:lnTo>
                    <a:lnTo>
                      <a:pt x="0" y="64"/>
                    </a:lnTo>
                    <a:lnTo>
                      <a:pt x="19" y="0"/>
                    </a:lnTo>
                    <a:close/>
                  </a:path>
                </a:pathLst>
              </a:custGeom>
              <a:solidFill>
                <a:srgbClr val="33333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29" name="Freeform 46"/>
              <p:cNvSpPr>
                <a:spLocks/>
              </p:cNvSpPr>
              <p:nvPr/>
            </p:nvSpPr>
            <p:spPr bwMode="auto">
              <a:xfrm>
                <a:off x="8218488" y="3779838"/>
                <a:ext cx="128588" cy="98425"/>
              </a:xfrm>
              <a:custGeom>
                <a:avLst/>
                <a:gdLst>
                  <a:gd name="T0" fmla="*/ 19 w 81"/>
                  <a:gd name="T1" fmla="*/ 0 h 62"/>
                  <a:gd name="T2" fmla="*/ 81 w 81"/>
                  <a:gd name="T3" fmla="*/ 62 h 62"/>
                  <a:gd name="T4" fmla="*/ 0 w 81"/>
                  <a:gd name="T5" fmla="*/ 62 h 62"/>
                  <a:gd name="T6" fmla="*/ 19 w 81"/>
                  <a:gd name="T7" fmla="*/ 0 h 62"/>
                </a:gdLst>
                <a:ahLst/>
                <a:cxnLst>
                  <a:cxn ang="0">
                    <a:pos x="T0" y="T1"/>
                  </a:cxn>
                  <a:cxn ang="0">
                    <a:pos x="T2" y="T3"/>
                  </a:cxn>
                  <a:cxn ang="0">
                    <a:pos x="T4" y="T5"/>
                  </a:cxn>
                  <a:cxn ang="0">
                    <a:pos x="T6" y="T7"/>
                  </a:cxn>
                </a:cxnLst>
                <a:rect l="0" t="0" r="r" b="b"/>
                <a:pathLst>
                  <a:path w="81" h="62">
                    <a:moveTo>
                      <a:pt x="19" y="0"/>
                    </a:moveTo>
                    <a:lnTo>
                      <a:pt x="81" y="62"/>
                    </a:lnTo>
                    <a:lnTo>
                      <a:pt x="0" y="62"/>
                    </a:lnTo>
                    <a:lnTo>
                      <a:pt x="19" y="0"/>
                    </a:lnTo>
                    <a:close/>
                  </a:path>
                </a:pathLst>
              </a:custGeom>
              <a:solidFill>
                <a:srgbClr val="33333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30" name="Freeform 47"/>
              <p:cNvSpPr>
                <a:spLocks/>
              </p:cNvSpPr>
              <p:nvPr/>
            </p:nvSpPr>
            <p:spPr bwMode="auto">
              <a:xfrm>
                <a:off x="8142288" y="3851275"/>
                <a:ext cx="103188" cy="128587"/>
              </a:xfrm>
              <a:custGeom>
                <a:avLst/>
                <a:gdLst>
                  <a:gd name="T0" fmla="*/ 0 w 65"/>
                  <a:gd name="T1" fmla="*/ 17 h 81"/>
                  <a:gd name="T2" fmla="*/ 65 w 65"/>
                  <a:gd name="T3" fmla="*/ 81 h 81"/>
                  <a:gd name="T4" fmla="*/ 65 w 65"/>
                  <a:gd name="T5" fmla="*/ 0 h 81"/>
                  <a:gd name="T6" fmla="*/ 0 w 65"/>
                  <a:gd name="T7" fmla="*/ 17 h 81"/>
                </a:gdLst>
                <a:ahLst/>
                <a:cxnLst>
                  <a:cxn ang="0">
                    <a:pos x="T0" y="T1"/>
                  </a:cxn>
                  <a:cxn ang="0">
                    <a:pos x="T2" y="T3"/>
                  </a:cxn>
                  <a:cxn ang="0">
                    <a:pos x="T4" y="T5"/>
                  </a:cxn>
                  <a:cxn ang="0">
                    <a:pos x="T6" y="T7"/>
                  </a:cxn>
                </a:cxnLst>
                <a:rect l="0" t="0" r="r" b="b"/>
                <a:pathLst>
                  <a:path w="65" h="81">
                    <a:moveTo>
                      <a:pt x="0" y="17"/>
                    </a:moveTo>
                    <a:lnTo>
                      <a:pt x="65" y="81"/>
                    </a:lnTo>
                    <a:lnTo>
                      <a:pt x="65" y="0"/>
                    </a:lnTo>
                    <a:lnTo>
                      <a:pt x="0" y="17"/>
                    </a:lnTo>
                    <a:close/>
                  </a:path>
                </a:pathLst>
              </a:custGeom>
              <a:solidFill>
                <a:srgbClr val="33333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31" name="Freeform 48"/>
              <p:cNvSpPr>
                <a:spLocks/>
              </p:cNvSpPr>
              <p:nvPr/>
            </p:nvSpPr>
            <p:spPr bwMode="auto">
              <a:xfrm>
                <a:off x="7516813" y="3862388"/>
                <a:ext cx="381000" cy="117475"/>
              </a:xfrm>
              <a:custGeom>
                <a:avLst/>
                <a:gdLst>
                  <a:gd name="T0" fmla="*/ 0 w 101"/>
                  <a:gd name="T1" fmla="*/ 0 h 31"/>
                  <a:gd name="T2" fmla="*/ 69 w 101"/>
                  <a:gd name="T3" fmla="*/ 0 h 31"/>
                  <a:gd name="T4" fmla="*/ 69 w 101"/>
                  <a:gd name="T5" fmla="*/ 0 h 31"/>
                  <a:gd name="T6" fmla="*/ 69 w 101"/>
                  <a:gd name="T7" fmla="*/ 0 h 31"/>
                  <a:gd name="T8" fmla="*/ 70 w 101"/>
                  <a:gd name="T9" fmla="*/ 0 h 31"/>
                  <a:gd name="T10" fmla="*/ 70 w 101"/>
                  <a:gd name="T11" fmla="*/ 0 h 31"/>
                  <a:gd name="T12" fmla="*/ 101 w 101"/>
                  <a:gd name="T13" fmla="*/ 31 h 31"/>
                  <a:gd name="T14" fmla="*/ 38 w 101"/>
                  <a:gd name="T15" fmla="*/ 31 h 31"/>
                  <a:gd name="T16" fmla="*/ 38 w 101"/>
                  <a:gd name="T17" fmla="*/ 31 h 31"/>
                  <a:gd name="T18" fmla="*/ 0 w 101"/>
                  <a:gd name="T19" fmla="*/ 31 h 31"/>
                  <a:gd name="T20" fmla="*/ 0 w 101"/>
                  <a:gd name="T21"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1" h="31">
                    <a:moveTo>
                      <a:pt x="0" y="0"/>
                    </a:moveTo>
                    <a:cubicBezTo>
                      <a:pt x="69" y="0"/>
                      <a:pt x="69" y="0"/>
                      <a:pt x="69" y="0"/>
                    </a:cubicBezTo>
                    <a:cubicBezTo>
                      <a:pt x="69" y="0"/>
                      <a:pt x="69" y="0"/>
                      <a:pt x="69" y="0"/>
                    </a:cubicBezTo>
                    <a:cubicBezTo>
                      <a:pt x="69" y="0"/>
                      <a:pt x="69" y="0"/>
                      <a:pt x="69" y="0"/>
                    </a:cubicBezTo>
                    <a:cubicBezTo>
                      <a:pt x="70" y="0"/>
                      <a:pt x="70" y="0"/>
                      <a:pt x="70" y="0"/>
                    </a:cubicBezTo>
                    <a:cubicBezTo>
                      <a:pt x="70" y="0"/>
                      <a:pt x="70" y="0"/>
                      <a:pt x="70" y="0"/>
                    </a:cubicBezTo>
                    <a:cubicBezTo>
                      <a:pt x="87" y="0"/>
                      <a:pt x="101" y="14"/>
                      <a:pt x="101" y="31"/>
                    </a:cubicBezTo>
                    <a:cubicBezTo>
                      <a:pt x="38" y="31"/>
                      <a:pt x="38" y="31"/>
                      <a:pt x="38" y="31"/>
                    </a:cubicBezTo>
                    <a:cubicBezTo>
                      <a:pt x="38" y="31"/>
                      <a:pt x="38" y="31"/>
                      <a:pt x="38" y="31"/>
                    </a:cubicBezTo>
                    <a:cubicBezTo>
                      <a:pt x="0" y="31"/>
                      <a:pt x="0" y="31"/>
                      <a:pt x="0" y="31"/>
                    </a:cubicBezTo>
                    <a:lnTo>
                      <a:pt x="0" y="0"/>
                    </a:lnTo>
                    <a:close/>
                  </a:path>
                </a:pathLst>
              </a:custGeom>
              <a:solidFill>
                <a:srgbClr val="EC008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32" name="Freeform 49"/>
              <p:cNvSpPr>
                <a:spLocks/>
              </p:cNvSpPr>
              <p:nvPr/>
            </p:nvSpPr>
            <p:spPr bwMode="auto">
              <a:xfrm>
                <a:off x="7720013" y="3911600"/>
                <a:ext cx="76200" cy="68262"/>
              </a:xfrm>
              <a:custGeom>
                <a:avLst/>
                <a:gdLst>
                  <a:gd name="T0" fmla="*/ 24 w 48"/>
                  <a:gd name="T1" fmla="*/ 0 h 43"/>
                  <a:gd name="T2" fmla="*/ 48 w 48"/>
                  <a:gd name="T3" fmla="*/ 43 h 43"/>
                  <a:gd name="T4" fmla="*/ 0 w 48"/>
                  <a:gd name="T5" fmla="*/ 43 h 43"/>
                  <a:gd name="T6" fmla="*/ 24 w 48"/>
                  <a:gd name="T7" fmla="*/ 0 h 43"/>
                </a:gdLst>
                <a:ahLst/>
                <a:cxnLst>
                  <a:cxn ang="0">
                    <a:pos x="T0" y="T1"/>
                  </a:cxn>
                  <a:cxn ang="0">
                    <a:pos x="T2" y="T3"/>
                  </a:cxn>
                  <a:cxn ang="0">
                    <a:pos x="T4" y="T5"/>
                  </a:cxn>
                  <a:cxn ang="0">
                    <a:pos x="T6" y="T7"/>
                  </a:cxn>
                </a:cxnLst>
                <a:rect l="0" t="0" r="r" b="b"/>
                <a:pathLst>
                  <a:path w="48" h="43">
                    <a:moveTo>
                      <a:pt x="24" y="0"/>
                    </a:moveTo>
                    <a:lnTo>
                      <a:pt x="48" y="43"/>
                    </a:lnTo>
                    <a:lnTo>
                      <a:pt x="0" y="43"/>
                    </a:lnTo>
                    <a:lnTo>
                      <a:pt x="24"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33" name="Freeform 50"/>
              <p:cNvSpPr>
                <a:spLocks/>
              </p:cNvSpPr>
              <p:nvPr/>
            </p:nvSpPr>
            <p:spPr bwMode="auto">
              <a:xfrm>
                <a:off x="7516813" y="3911600"/>
                <a:ext cx="74613" cy="68262"/>
              </a:xfrm>
              <a:custGeom>
                <a:avLst/>
                <a:gdLst>
                  <a:gd name="T0" fmla="*/ 24 w 47"/>
                  <a:gd name="T1" fmla="*/ 0 h 43"/>
                  <a:gd name="T2" fmla="*/ 47 w 47"/>
                  <a:gd name="T3" fmla="*/ 43 h 43"/>
                  <a:gd name="T4" fmla="*/ 0 w 47"/>
                  <a:gd name="T5" fmla="*/ 43 h 43"/>
                  <a:gd name="T6" fmla="*/ 24 w 47"/>
                  <a:gd name="T7" fmla="*/ 0 h 43"/>
                </a:gdLst>
                <a:ahLst/>
                <a:cxnLst>
                  <a:cxn ang="0">
                    <a:pos x="T0" y="T1"/>
                  </a:cxn>
                  <a:cxn ang="0">
                    <a:pos x="T2" y="T3"/>
                  </a:cxn>
                  <a:cxn ang="0">
                    <a:pos x="T4" y="T5"/>
                  </a:cxn>
                  <a:cxn ang="0">
                    <a:pos x="T6" y="T7"/>
                  </a:cxn>
                </a:cxnLst>
                <a:rect l="0" t="0" r="r" b="b"/>
                <a:pathLst>
                  <a:path w="47" h="43">
                    <a:moveTo>
                      <a:pt x="24" y="0"/>
                    </a:moveTo>
                    <a:lnTo>
                      <a:pt x="47" y="43"/>
                    </a:lnTo>
                    <a:lnTo>
                      <a:pt x="0" y="43"/>
                    </a:lnTo>
                    <a:lnTo>
                      <a:pt x="24"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34" name="Freeform 51"/>
              <p:cNvSpPr>
                <a:spLocks/>
              </p:cNvSpPr>
              <p:nvPr/>
            </p:nvSpPr>
            <p:spPr bwMode="auto">
              <a:xfrm>
                <a:off x="8347075" y="3716338"/>
                <a:ext cx="263525" cy="161925"/>
              </a:xfrm>
              <a:custGeom>
                <a:avLst/>
                <a:gdLst>
                  <a:gd name="T0" fmla="*/ 102 w 166"/>
                  <a:gd name="T1" fmla="*/ 0 h 102"/>
                  <a:gd name="T2" fmla="*/ 0 w 166"/>
                  <a:gd name="T3" fmla="*/ 102 h 102"/>
                  <a:gd name="T4" fmla="*/ 166 w 166"/>
                  <a:gd name="T5" fmla="*/ 102 h 102"/>
                  <a:gd name="T6" fmla="*/ 102 w 166"/>
                  <a:gd name="T7" fmla="*/ 0 h 102"/>
                </a:gdLst>
                <a:ahLst/>
                <a:cxnLst>
                  <a:cxn ang="0">
                    <a:pos x="T0" y="T1"/>
                  </a:cxn>
                  <a:cxn ang="0">
                    <a:pos x="T2" y="T3"/>
                  </a:cxn>
                  <a:cxn ang="0">
                    <a:pos x="T4" y="T5"/>
                  </a:cxn>
                  <a:cxn ang="0">
                    <a:pos x="T6" y="T7"/>
                  </a:cxn>
                </a:cxnLst>
                <a:rect l="0" t="0" r="r" b="b"/>
                <a:pathLst>
                  <a:path w="166" h="102">
                    <a:moveTo>
                      <a:pt x="102" y="0"/>
                    </a:moveTo>
                    <a:lnTo>
                      <a:pt x="0" y="102"/>
                    </a:lnTo>
                    <a:lnTo>
                      <a:pt x="166" y="102"/>
                    </a:lnTo>
                    <a:lnTo>
                      <a:pt x="102" y="0"/>
                    </a:lnTo>
                    <a:close/>
                  </a:path>
                </a:pathLst>
              </a:custGeom>
              <a:solidFill>
                <a:srgbClr val="33333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35" name="Freeform 52"/>
              <p:cNvSpPr>
                <a:spLocks/>
              </p:cNvSpPr>
              <p:nvPr/>
            </p:nvSpPr>
            <p:spPr bwMode="auto">
              <a:xfrm>
                <a:off x="8577263" y="4144963"/>
                <a:ext cx="263525" cy="161925"/>
              </a:xfrm>
              <a:custGeom>
                <a:avLst/>
                <a:gdLst>
                  <a:gd name="T0" fmla="*/ 102 w 166"/>
                  <a:gd name="T1" fmla="*/ 0 h 102"/>
                  <a:gd name="T2" fmla="*/ 0 w 166"/>
                  <a:gd name="T3" fmla="*/ 102 h 102"/>
                  <a:gd name="T4" fmla="*/ 166 w 166"/>
                  <a:gd name="T5" fmla="*/ 102 h 102"/>
                  <a:gd name="T6" fmla="*/ 102 w 166"/>
                  <a:gd name="T7" fmla="*/ 0 h 102"/>
                </a:gdLst>
                <a:ahLst/>
                <a:cxnLst>
                  <a:cxn ang="0">
                    <a:pos x="T0" y="T1"/>
                  </a:cxn>
                  <a:cxn ang="0">
                    <a:pos x="T2" y="T3"/>
                  </a:cxn>
                  <a:cxn ang="0">
                    <a:pos x="T4" y="T5"/>
                  </a:cxn>
                  <a:cxn ang="0">
                    <a:pos x="T6" y="T7"/>
                  </a:cxn>
                </a:cxnLst>
                <a:rect l="0" t="0" r="r" b="b"/>
                <a:pathLst>
                  <a:path w="166" h="102">
                    <a:moveTo>
                      <a:pt x="102" y="0"/>
                    </a:moveTo>
                    <a:lnTo>
                      <a:pt x="0" y="102"/>
                    </a:lnTo>
                    <a:lnTo>
                      <a:pt x="166" y="102"/>
                    </a:lnTo>
                    <a:lnTo>
                      <a:pt x="102" y="0"/>
                    </a:lnTo>
                    <a:close/>
                  </a:path>
                </a:pathLst>
              </a:custGeom>
              <a:solidFill>
                <a:srgbClr val="33333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36" name="Oval 65"/>
              <p:cNvSpPr>
                <a:spLocks noChangeArrowheads="1"/>
              </p:cNvSpPr>
              <p:nvPr/>
            </p:nvSpPr>
            <p:spPr bwMode="auto">
              <a:xfrm>
                <a:off x="8815388" y="2362200"/>
                <a:ext cx="112713" cy="112712"/>
              </a:xfrm>
              <a:prstGeom prst="ellipse">
                <a:avLst/>
              </a:prstGeom>
              <a:solidFill>
                <a:srgbClr val="33333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37" name="Oval 73"/>
              <p:cNvSpPr>
                <a:spLocks noChangeArrowheads="1"/>
              </p:cNvSpPr>
              <p:nvPr/>
            </p:nvSpPr>
            <p:spPr bwMode="auto">
              <a:xfrm>
                <a:off x="8893175" y="2295525"/>
                <a:ext cx="34925" cy="33337"/>
              </a:xfrm>
              <a:prstGeom prst="ellipse">
                <a:avLst/>
              </a:prstGeom>
              <a:solidFill>
                <a:srgbClr val="33333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38" name="Oval 74"/>
              <p:cNvSpPr>
                <a:spLocks noChangeArrowheads="1"/>
              </p:cNvSpPr>
              <p:nvPr/>
            </p:nvSpPr>
            <p:spPr bwMode="auto">
              <a:xfrm>
                <a:off x="8991600" y="2295525"/>
                <a:ext cx="38100" cy="33337"/>
              </a:xfrm>
              <a:prstGeom prst="ellipse">
                <a:avLst/>
              </a:prstGeom>
              <a:solidFill>
                <a:srgbClr val="33333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39" name="Freeform 79"/>
              <p:cNvSpPr>
                <a:spLocks/>
              </p:cNvSpPr>
              <p:nvPr/>
            </p:nvSpPr>
            <p:spPr bwMode="auto">
              <a:xfrm>
                <a:off x="8821738" y="2370138"/>
                <a:ext cx="98425" cy="101600"/>
              </a:xfrm>
              <a:custGeom>
                <a:avLst/>
                <a:gdLst>
                  <a:gd name="T0" fmla="*/ 25 w 26"/>
                  <a:gd name="T1" fmla="*/ 9 h 27"/>
                  <a:gd name="T2" fmla="*/ 17 w 26"/>
                  <a:gd name="T3" fmla="*/ 9 h 27"/>
                  <a:gd name="T4" fmla="*/ 17 w 26"/>
                  <a:gd name="T5" fmla="*/ 1 h 27"/>
                  <a:gd name="T6" fmla="*/ 16 w 26"/>
                  <a:gd name="T7" fmla="*/ 0 h 27"/>
                  <a:gd name="T8" fmla="*/ 10 w 26"/>
                  <a:gd name="T9" fmla="*/ 0 h 27"/>
                  <a:gd name="T10" fmla="*/ 8 w 26"/>
                  <a:gd name="T11" fmla="*/ 1 h 27"/>
                  <a:gd name="T12" fmla="*/ 8 w 26"/>
                  <a:gd name="T13" fmla="*/ 9 h 27"/>
                  <a:gd name="T14" fmla="*/ 1 w 26"/>
                  <a:gd name="T15" fmla="*/ 9 h 27"/>
                  <a:gd name="T16" fmla="*/ 0 w 26"/>
                  <a:gd name="T17" fmla="*/ 10 h 27"/>
                  <a:gd name="T18" fmla="*/ 0 w 26"/>
                  <a:gd name="T19" fmla="*/ 17 h 27"/>
                  <a:gd name="T20" fmla="*/ 1 w 26"/>
                  <a:gd name="T21" fmla="*/ 18 h 27"/>
                  <a:gd name="T22" fmla="*/ 8 w 26"/>
                  <a:gd name="T23" fmla="*/ 18 h 27"/>
                  <a:gd name="T24" fmla="*/ 8 w 26"/>
                  <a:gd name="T25" fmla="*/ 25 h 27"/>
                  <a:gd name="T26" fmla="*/ 10 w 26"/>
                  <a:gd name="T27" fmla="*/ 27 h 27"/>
                  <a:gd name="T28" fmla="*/ 16 w 26"/>
                  <a:gd name="T29" fmla="*/ 27 h 27"/>
                  <a:gd name="T30" fmla="*/ 17 w 26"/>
                  <a:gd name="T31" fmla="*/ 25 h 27"/>
                  <a:gd name="T32" fmla="*/ 17 w 26"/>
                  <a:gd name="T33" fmla="*/ 18 h 27"/>
                  <a:gd name="T34" fmla="*/ 25 w 26"/>
                  <a:gd name="T35" fmla="*/ 18 h 27"/>
                  <a:gd name="T36" fmla="*/ 26 w 26"/>
                  <a:gd name="T37" fmla="*/ 17 h 27"/>
                  <a:gd name="T38" fmla="*/ 26 w 26"/>
                  <a:gd name="T39" fmla="*/ 10 h 27"/>
                  <a:gd name="T40" fmla="*/ 25 w 26"/>
                  <a:gd name="T41" fmla="*/ 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27">
                    <a:moveTo>
                      <a:pt x="25" y="9"/>
                    </a:moveTo>
                    <a:cubicBezTo>
                      <a:pt x="17" y="9"/>
                      <a:pt x="17" y="9"/>
                      <a:pt x="17" y="9"/>
                    </a:cubicBezTo>
                    <a:cubicBezTo>
                      <a:pt x="17" y="1"/>
                      <a:pt x="17" y="1"/>
                      <a:pt x="17" y="1"/>
                    </a:cubicBezTo>
                    <a:cubicBezTo>
                      <a:pt x="17" y="1"/>
                      <a:pt x="17" y="0"/>
                      <a:pt x="16" y="0"/>
                    </a:cubicBezTo>
                    <a:cubicBezTo>
                      <a:pt x="10" y="0"/>
                      <a:pt x="10" y="0"/>
                      <a:pt x="10" y="0"/>
                    </a:cubicBezTo>
                    <a:cubicBezTo>
                      <a:pt x="9" y="0"/>
                      <a:pt x="8" y="1"/>
                      <a:pt x="8" y="1"/>
                    </a:cubicBezTo>
                    <a:cubicBezTo>
                      <a:pt x="8" y="9"/>
                      <a:pt x="8" y="9"/>
                      <a:pt x="8" y="9"/>
                    </a:cubicBezTo>
                    <a:cubicBezTo>
                      <a:pt x="1" y="9"/>
                      <a:pt x="1" y="9"/>
                      <a:pt x="1" y="9"/>
                    </a:cubicBezTo>
                    <a:cubicBezTo>
                      <a:pt x="0" y="9"/>
                      <a:pt x="0" y="9"/>
                      <a:pt x="0" y="10"/>
                    </a:cubicBezTo>
                    <a:cubicBezTo>
                      <a:pt x="0" y="17"/>
                      <a:pt x="0" y="17"/>
                      <a:pt x="0" y="17"/>
                    </a:cubicBezTo>
                    <a:cubicBezTo>
                      <a:pt x="0" y="17"/>
                      <a:pt x="0" y="18"/>
                      <a:pt x="1" y="18"/>
                    </a:cubicBezTo>
                    <a:cubicBezTo>
                      <a:pt x="8" y="18"/>
                      <a:pt x="8" y="18"/>
                      <a:pt x="8" y="18"/>
                    </a:cubicBezTo>
                    <a:cubicBezTo>
                      <a:pt x="8" y="25"/>
                      <a:pt x="8" y="25"/>
                      <a:pt x="8" y="25"/>
                    </a:cubicBezTo>
                    <a:cubicBezTo>
                      <a:pt x="8" y="26"/>
                      <a:pt x="9" y="27"/>
                      <a:pt x="10" y="27"/>
                    </a:cubicBezTo>
                    <a:cubicBezTo>
                      <a:pt x="16" y="27"/>
                      <a:pt x="16" y="27"/>
                      <a:pt x="16" y="27"/>
                    </a:cubicBezTo>
                    <a:cubicBezTo>
                      <a:pt x="17" y="27"/>
                      <a:pt x="17" y="26"/>
                      <a:pt x="17" y="25"/>
                    </a:cubicBezTo>
                    <a:cubicBezTo>
                      <a:pt x="17" y="18"/>
                      <a:pt x="17" y="18"/>
                      <a:pt x="17" y="18"/>
                    </a:cubicBezTo>
                    <a:cubicBezTo>
                      <a:pt x="25" y="18"/>
                      <a:pt x="25" y="18"/>
                      <a:pt x="25" y="18"/>
                    </a:cubicBezTo>
                    <a:cubicBezTo>
                      <a:pt x="26" y="18"/>
                      <a:pt x="26" y="17"/>
                      <a:pt x="26" y="17"/>
                    </a:cubicBezTo>
                    <a:cubicBezTo>
                      <a:pt x="26" y="10"/>
                      <a:pt x="26" y="10"/>
                      <a:pt x="26" y="10"/>
                    </a:cubicBezTo>
                    <a:cubicBezTo>
                      <a:pt x="26" y="9"/>
                      <a:pt x="26" y="9"/>
                      <a:pt x="25" y="9"/>
                    </a:cubicBezTo>
                    <a:close/>
                  </a:path>
                </a:pathLst>
              </a:custGeom>
              <a:solidFill>
                <a:srgbClr val="5050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40" name="Freeform 81"/>
              <p:cNvSpPr>
                <a:spLocks/>
              </p:cNvSpPr>
              <p:nvPr/>
            </p:nvSpPr>
            <p:spPr bwMode="auto">
              <a:xfrm>
                <a:off x="8785225" y="2298700"/>
                <a:ext cx="134938" cy="357187"/>
              </a:xfrm>
              <a:custGeom>
                <a:avLst/>
                <a:gdLst>
                  <a:gd name="T0" fmla="*/ 36 w 36"/>
                  <a:gd name="T1" fmla="*/ 18 h 95"/>
                  <a:gd name="T2" fmla="*/ 18 w 36"/>
                  <a:gd name="T3" fmla="*/ 0 h 95"/>
                  <a:gd name="T4" fmla="*/ 18 w 36"/>
                  <a:gd name="T5" fmla="*/ 0 h 95"/>
                  <a:gd name="T6" fmla="*/ 0 w 36"/>
                  <a:gd name="T7" fmla="*/ 18 h 95"/>
                  <a:gd name="T8" fmla="*/ 0 w 36"/>
                  <a:gd name="T9" fmla="*/ 77 h 95"/>
                  <a:gd name="T10" fmla="*/ 18 w 36"/>
                  <a:gd name="T11" fmla="*/ 95 h 95"/>
                  <a:gd name="T12" fmla="*/ 18 w 36"/>
                  <a:gd name="T13" fmla="*/ 95 h 95"/>
                  <a:gd name="T14" fmla="*/ 36 w 36"/>
                  <a:gd name="T15" fmla="*/ 77 h 95"/>
                  <a:gd name="T16" fmla="*/ 36 w 36"/>
                  <a:gd name="T17" fmla="*/ 18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95">
                    <a:moveTo>
                      <a:pt x="36" y="18"/>
                    </a:moveTo>
                    <a:cubicBezTo>
                      <a:pt x="36" y="8"/>
                      <a:pt x="28" y="0"/>
                      <a:pt x="18" y="0"/>
                    </a:cubicBezTo>
                    <a:cubicBezTo>
                      <a:pt x="18" y="0"/>
                      <a:pt x="18" y="0"/>
                      <a:pt x="18" y="0"/>
                    </a:cubicBezTo>
                    <a:cubicBezTo>
                      <a:pt x="8" y="0"/>
                      <a:pt x="0" y="8"/>
                      <a:pt x="0" y="18"/>
                    </a:cubicBezTo>
                    <a:cubicBezTo>
                      <a:pt x="0" y="77"/>
                      <a:pt x="0" y="77"/>
                      <a:pt x="0" y="77"/>
                    </a:cubicBezTo>
                    <a:cubicBezTo>
                      <a:pt x="0" y="87"/>
                      <a:pt x="8" y="95"/>
                      <a:pt x="18" y="95"/>
                    </a:cubicBezTo>
                    <a:cubicBezTo>
                      <a:pt x="18" y="95"/>
                      <a:pt x="18" y="95"/>
                      <a:pt x="18" y="95"/>
                    </a:cubicBezTo>
                    <a:cubicBezTo>
                      <a:pt x="28" y="95"/>
                      <a:pt x="36" y="87"/>
                      <a:pt x="36" y="77"/>
                    </a:cubicBezTo>
                    <a:lnTo>
                      <a:pt x="36" y="18"/>
                    </a:lnTo>
                    <a:close/>
                  </a:path>
                </a:pathLst>
              </a:custGeom>
              <a:solidFill>
                <a:srgbClr val="33333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41" name="Freeform 82"/>
              <p:cNvSpPr>
                <a:spLocks/>
              </p:cNvSpPr>
              <p:nvPr/>
            </p:nvSpPr>
            <p:spPr bwMode="auto">
              <a:xfrm>
                <a:off x="8018463" y="2227263"/>
                <a:ext cx="136525" cy="354012"/>
              </a:xfrm>
              <a:custGeom>
                <a:avLst/>
                <a:gdLst>
                  <a:gd name="T0" fmla="*/ 36 w 36"/>
                  <a:gd name="T1" fmla="*/ 18 h 94"/>
                  <a:gd name="T2" fmla="*/ 18 w 36"/>
                  <a:gd name="T3" fmla="*/ 0 h 94"/>
                  <a:gd name="T4" fmla="*/ 18 w 36"/>
                  <a:gd name="T5" fmla="*/ 0 h 94"/>
                  <a:gd name="T6" fmla="*/ 0 w 36"/>
                  <a:gd name="T7" fmla="*/ 18 h 94"/>
                  <a:gd name="T8" fmla="*/ 0 w 36"/>
                  <a:gd name="T9" fmla="*/ 76 h 94"/>
                  <a:gd name="T10" fmla="*/ 18 w 36"/>
                  <a:gd name="T11" fmla="*/ 94 h 94"/>
                  <a:gd name="T12" fmla="*/ 18 w 36"/>
                  <a:gd name="T13" fmla="*/ 94 h 94"/>
                  <a:gd name="T14" fmla="*/ 36 w 36"/>
                  <a:gd name="T15" fmla="*/ 76 h 94"/>
                  <a:gd name="T16" fmla="*/ 36 w 36"/>
                  <a:gd name="T17" fmla="*/ 18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94">
                    <a:moveTo>
                      <a:pt x="36" y="18"/>
                    </a:moveTo>
                    <a:cubicBezTo>
                      <a:pt x="36" y="8"/>
                      <a:pt x="28" y="0"/>
                      <a:pt x="18" y="0"/>
                    </a:cubicBezTo>
                    <a:cubicBezTo>
                      <a:pt x="18" y="0"/>
                      <a:pt x="18" y="0"/>
                      <a:pt x="18" y="0"/>
                    </a:cubicBezTo>
                    <a:cubicBezTo>
                      <a:pt x="8" y="0"/>
                      <a:pt x="0" y="8"/>
                      <a:pt x="0" y="18"/>
                    </a:cubicBezTo>
                    <a:cubicBezTo>
                      <a:pt x="0" y="76"/>
                      <a:pt x="0" y="76"/>
                      <a:pt x="0" y="76"/>
                    </a:cubicBezTo>
                    <a:cubicBezTo>
                      <a:pt x="0" y="86"/>
                      <a:pt x="8" y="94"/>
                      <a:pt x="18" y="94"/>
                    </a:cubicBezTo>
                    <a:cubicBezTo>
                      <a:pt x="18" y="94"/>
                      <a:pt x="18" y="94"/>
                      <a:pt x="18" y="94"/>
                    </a:cubicBezTo>
                    <a:cubicBezTo>
                      <a:pt x="28" y="94"/>
                      <a:pt x="36" y="86"/>
                      <a:pt x="36" y="76"/>
                    </a:cubicBezTo>
                    <a:lnTo>
                      <a:pt x="36" y="1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42" name="Freeform 83"/>
              <p:cNvSpPr>
                <a:spLocks/>
              </p:cNvSpPr>
              <p:nvPr/>
            </p:nvSpPr>
            <p:spPr bwMode="auto">
              <a:xfrm>
                <a:off x="7629525" y="2290763"/>
                <a:ext cx="136525" cy="365125"/>
              </a:xfrm>
              <a:custGeom>
                <a:avLst/>
                <a:gdLst>
                  <a:gd name="T0" fmla="*/ 36 w 36"/>
                  <a:gd name="T1" fmla="*/ 97 h 97"/>
                  <a:gd name="T2" fmla="*/ 36 w 36"/>
                  <a:gd name="T3" fmla="*/ 18 h 97"/>
                  <a:gd name="T4" fmla="*/ 18 w 36"/>
                  <a:gd name="T5" fmla="*/ 0 h 97"/>
                  <a:gd name="T6" fmla="*/ 0 w 36"/>
                  <a:gd name="T7" fmla="*/ 18 h 97"/>
                  <a:gd name="T8" fmla="*/ 0 w 36"/>
                  <a:gd name="T9" fmla="*/ 97 h 97"/>
                  <a:gd name="T10" fmla="*/ 36 w 36"/>
                  <a:gd name="T11" fmla="*/ 97 h 97"/>
                </a:gdLst>
                <a:ahLst/>
                <a:cxnLst>
                  <a:cxn ang="0">
                    <a:pos x="T0" y="T1"/>
                  </a:cxn>
                  <a:cxn ang="0">
                    <a:pos x="T2" y="T3"/>
                  </a:cxn>
                  <a:cxn ang="0">
                    <a:pos x="T4" y="T5"/>
                  </a:cxn>
                  <a:cxn ang="0">
                    <a:pos x="T6" y="T7"/>
                  </a:cxn>
                  <a:cxn ang="0">
                    <a:pos x="T8" y="T9"/>
                  </a:cxn>
                  <a:cxn ang="0">
                    <a:pos x="T10" y="T11"/>
                  </a:cxn>
                </a:cxnLst>
                <a:rect l="0" t="0" r="r" b="b"/>
                <a:pathLst>
                  <a:path w="36" h="97">
                    <a:moveTo>
                      <a:pt x="36" y="97"/>
                    </a:moveTo>
                    <a:cubicBezTo>
                      <a:pt x="36" y="18"/>
                      <a:pt x="36" y="18"/>
                      <a:pt x="36" y="18"/>
                    </a:cubicBezTo>
                    <a:cubicBezTo>
                      <a:pt x="36" y="8"/>
                      <a:pt x="28" y="0"/>
                      <a:pt x="18" y="0"/>
                    </a:cubicBezTo>
                    <a:cubicBezTo>
                      <a:pt x="8" y="0"/>
                      <a:pt x="0" y="8"/>
                      <a:pt x="0" y="18"/>
                    </a:cubicBezTo>
                    <a:cubicBezTo>
                      <a:pt x="0" y="97"/>
                      <a:pt x="0" y="97"/>
                      <a:pt x="0" y="97"/>
                    </a:cubicBezTo>
                    <a:lnTo>
                      <a:pt x="36" y="97"/>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43" name="Freeform 84"/>
              <p:cNvSpPr>
                <a:spLocks/>
              </p:cNvSpPr>
              <p:nvPr/>
            </p:nvSpPr>
            <p:spPr bwMode="auto">
              <a:xfrm>
                <a:off x="7886700" y="2159000"/>
                <a:ext cx="134938" cy="357187"/>
              </a:xfrm>
              <a:custGeom>
                <a:avLst/>
                <a:gdLst>
                  <a:gd name="T0" fmla="*/ 36 w 36"/>
                  <a:gd name="T1" fmla="*/ 18 h 95"/>
                  <a:gd name="T2" fmla="*/ 18 w 36"/>
                  <a:gd name="T3" fmla="*/ 0 h 95"/>
                  <a:gd name="T4" fmla="*/ 18 w 36"/>
                  <a:gd name="T5" fmla="*/ 0 h 95"/>
                  <a:gd name="T6" fmla="*/ 0 w 36"/>
                  <a:gd name="T7" fmla="*/ 18 h 95"/>
                  <a:gd name="T8" fmla="*/ 0 w 36"/>
                  <a:gd name="T9" fmla="*/ 77 h 95"/>
                  <a:gd name="T10" fmla="*/ 18 w 36"/>
                  <a:gd name="T11" fmla="*/ 95 h 95"/>
                  <a:gd name="T12" fmla="*/ 18 w 36"/>
                  <a:gd name="T13" fmla="*/ 95 h 95"/>
                  <a:gd name="T14" fmla="*/ 36 w 36"/>
                  <a:gd name="T15" fmla="*/ 77 h 95"/>
                  <a:gd name="T16" fmla="*/ 36 w 36"/>
                  <a:gd name="T17" fmla="*/ 18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95">
                    <a:moveTo>
                      <a:pt x="36" y="18"/>
                    </a:moveTo>
                    <a:cubicBezTo>
                      <a:pt x="36" y="8"/>
                      <a:pt x="28" y="0"/>
                      <a:pt x="18" y="0"/>
                    </a:cubicBezTo>
                    <a:cubicBezTo>
                      <a:pt x="18" y="0"/>
                      <a:pt x="18" y="0"/>
                      <a:pt x="18" y="0"/>
                    </a:cubicBezTo>
                    <a:cubicBezTo>
                      <a:pt x="8" y="0"/>
                      <a:pt x="0" y="8"/>
                      <a:pt x="0" y="18"/>
                    </a:cubicBezTo>
                    <a:cubicBezTo>
                      <a:pt x="0" y="77"/>
                      <a:pt x="0" y="77"/>
                      <a:pt x="0" y="77"/>
                    </a:cubicBezTo>
                    <a:cubicBezTo>
                      <a:pt x="0" y="87"/>
                      <a:pt x="8" y="95"/>
                      <a:pt x="18" y="95"/>
                    </a:cubicBezTo>
                    <a:cubicBezTo>
                      <a:pt x="18" y="95"/>
                      <a:pt x="18" y="95"/>
                      <a:pt x="18" y="95"/>
                    </a:cubicBezTo>
                    <a:cubicBezTo>
                      <a:pt x="28" y="95"/>
                      <a:pt x="36" y="87"/>
                      <a:pt x="36" y="77"/>
                    </a:cubicBezTo>
                    <a:lnTo>
                      <a:pt x="36" y="1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44" name="Freeform 85"/>
              <p:cNvSpPr>
                <a:spLocks/>
              </p:cNvSpPr>
              <p:nvPr/>
            </p:nvSpPr>
            <p:spPr bwMode="auto">
              <a:xfrm>
                <a:off x="7750175" y="2227263"/>
                <a:ext cx="139700" cy="354012"/>
              </a:xfrm>
              <a:custGeom>
                <a:avLst/>
                <a:gdLst>
                  <a:gd name="T0" fmla="*/ 37 w 37"/>
                  <a:gd name="T1" fmla="*/ 18 h 94"/>
                  <a:gd name="T2" fmla="*/ 18 w 37"/>
                  <a:gd name="T3" fmla="*/ 0 h 94"/>
                  <a:gd name="T4" fmla="*/ 18 w 37"/>
                  <a:gd name="T5" fmla="*/ 0 h 94"/>
                  <a:gd name="T6" fmla="*/ 0 w 37"/>
                  <a:gd name="T7" fmla="*/ 18 h 94"/>
                  <a:gd name="T8" fmla="*/ 0 w 37"/>
                  <a:gd name="T9" fmla="*/ 76 h 94"/>
                  <a:gd name="T10" fmla="*/ 18 w 37"/>
                  <a:gd name="T11" fmla="*/ 94 h 94"/>
                  <a:gd name="T12" fmla="*/ 18 w 37"/>
                  <a:gd name="T13" fmla="*/ 94 h 94"/>
                  <a:gd name="T14" fmla="*/ 37 w 37"/>
                  <a:gd name="T15" fmla="*/ 76 h 94"/>
                  <a:gd name="T16" fmla="*/ 37 w 37"/>
                  <a:gd name="T17" fmla="*/ 18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94">
                    <a:moveTo>
                      <a:pt x="37" y="18"/>
                    </a:moveTo>
                    <a:cubicBezTo>
                      <a:pt x="37" y="8"/>
                      <a:pt x="28" y="0"/>
                      <a:pt x="18" y="0"/>
                    </a:cubicBezTo>
                    <a:cubicBezTo>
                      <a:pt x="18" y="0"/>
                      <a:pt x="18" y="0"/>
                      <a:pt x="18" y="0"/>
                    </a:cubicBezTo>
                    <a:cubicBezTo>
                      <a:pt x="8" y="0"/>
                      <a:pt x="0" y="8"/>
                      <a:pt x="0" y="18"/>
                    </a:cubicBezTo>
                    <a:cubicBezTo>
                      <a:pt x="0" y="76"/>
                      <a:pt x="0" y="76"/>
                      <a:pt x="0" y="76"/>
                    </a:cubicBezTo>
                    <a:cubicBezTo>
                      <a:pt x="0" y="86"/>
                      <a:pt x="8" y="94"/>
                      <a:pt x="18" y="94"/>
                    </a:cubicBezTo>
                    <a:cubicBezTo>
                      <a:pt x="18" y="94"/>
                      <a:pt x="18" y="94"/>
                      <a:pt x="18" y="94"/>
                    </a:cubicBezTo>
                    <a:cubicBezTo>
                      <a:pt x="28" y="94"/>
                      <a:pt x="37" y="86"/>
                      <a:pt x="37" y="76"/>
                    </a:cubicBezTo>
                    <a:lnTo>
                      <a:pt x="37" y="1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grpSp>
        <p:pic>
          <p:nvPicPr>
            <p:cNvPr id="86" name="Picture 85"/>
            <p:cNvPicPr>
              <a:picLocks noChangeAspect="1"/>
            </p:cNvPicPr>
            <p:nvPr/>
          </p:nvPicPr>
          <p:blipFill>
            <a:blip r:embed="rId3"/>
            <a:stretch>
              <a:fillRect/>
            </a:stretch>
          </p:blipFill>
          <p:spPr>
            <a:xfrm>
              <a:off x="1189037" y="2735262"/>
              <a:ext cx="765000" cy="990000"/>
            </a:xfrm>
            <a:prstGeom prst="rect">
              <a:avLst/>
            </a:prstGeom>
          </p:spPr>
        </p:pic>
      </p:grpSp>
      <p:grpSp>
        <p:nvGrpSpPr>
          <p:cNvPr id="145" name="Group 144"/>
          <p:cNvGrpSpPr/>
          <p:nvPr/>
        </p:nvGrpSpPr>
        <p:grpSpPr>
          <a:xfrm>
            <a:off x="4172910" y="1414291"/>
            <a:ext cx="4123192" cy="4568998"/>
            <a:chOff x="4172910" y="1414291"/>
            <a:chExt cx="4123192" cy="4568998"/>
          </a:xfrm>
        </p:grpSpPr>
        <p:sp>
          <p:nvSpPr>
            <p:cNvPr id="146" name="Text Placeholder 5"/>
            <p:cNvSpPr txBox="1">
              <a:spLocks/>
            </p:cNvSpPr>
            <p:nvPr/>
          </p:nvSpPr>
          <p:spPr>
            <a:xfrm>
              <a:off x="4172910" y="1414291"/>
              <a:ext cx="4088894" cy="4565870"/>
            </a:xfrm>
            <a:prstGeom prst="rect">
              <a:avLst/>
            </a:prstGeom>
            <a:solidFill>
              <a:srgbClr val="8D2376"/>
            </a:solidFill>
          </p:spPr>
          <p:txBody>
            <a:bodyPr wrap="square" tIns="146279" bIns="146279">
              <a:noAutofit/>
            </a:bodyPr>
            <a:lstStyle>
              <a:lvl1pPr marL="0" marR="0" indent="0" algn="l" defTabSz="400233" rtl="0" eaLnBrk="1" fontAlgn="auto" latinLnBrk="0" hangingPunct="1">
                <a:lnSpc>
                  <a:spcPct val="100000"/>
                </a:lnSpc>
                <a:spcBef>
                  <a:spcPts val="900"/>
                </a:spcBef>
                <a:spcAft>
                  <a:spcPts val="0"/>
                </a:spcAft>
                <a:buClr>
                  <a:schemeClr val="tx1"/>
                </a:buClr>
                <a:buSzTx/>
                <a:buFont typeface="Wingdings" pitchFamily="2" charset="2"/>
                <a:buNone/>
                <a:tabLst/>
                <a:defRPr sz="2400" kern="1200" spc="0" baseline="0">
                  <a:solidFill>
                    <a:srgbClr val="FFFFFF"/>
                  </a:solidFill>
                  <a:latin typeface="Segoe UI Light"/>
                  <a:ea typeface="+mn-ea"/>
                  <a:cs typeface="Segoe UI Light"/>
                </a:defRPr>
              </a:lvl1pPr>
              <a:lvl2pPr marL="0" marR="0" indent="0" algn="l" defTabSz="400233" rtl="0" eaLnBrk="1" fontAlgn="auto" latinLnBrk="0" hangingPunct="1">
                <a:lnSpc>
                  <a:spcPct val="100000"/>
                </a:lnSpc>
                <a:spcBef>
                  <a:spcPts val="794"/>
                </a:spcBef>
                <a:spcAft>
                  <a:spcPts val="0"/>
                </a:spcAft>
                <a:buClrTx/>
                <a:buSzTx/>
                <a:buFont typeface="Arial"/>
                <a:buNone/>
                <a:tabLst/>
                <a:defRPr sz="1400" kern="1200" spc="0" baseline="0">
                  <a:solidFill>
                    <a:srgbClr val="FFFFFF"/>
                  </a:solidFill>
                  <a:latin typeface="Segoe UI Light"/>
                  <a:ea typeface="+mn-ea"/>
                  <a:cs typeface="Segoe UI Light"/>
                </a:defRPr>
              </a:lvl2pPr>
              <a:lvl3pPr marL="170360" marR="0" indent="0" algn="l" defTabSz="400233" rtl="0" eaLnBrk="1" fontAlgn="auto" latinLnBrk="0" hangingPunct="1">
                <a:lnSpc>
                  <a:spcPct val="100000"/>
                </a:lnSpc>
                <a:spcBef>
                  <a:spcPct val="20000"/>
                </a:spcBef>
                <a:spcAft>
                  <a:spcPts val="0"/>
                </a:spcAft>
                <a:buClrTx/>
                <a:buSzTx/>
                <a:buFont typeface="Arial"/>
                <a:buNone/>
                <a:tabLst/>
                <a:defRPr sz="1400" kern="1200" spc="0" baseline="0">
                  <a:solidFill>
                    <a:srgbClr val="FFFFFF"/>
                  </a:solidFill>
                  <a:latin typeface="Segoe UI Light"/>
                  <a:ea typeface="+mn-ea"/>
                  <a:cs typeface="Segoe UI Light"/>
                </a:defRPr>
              </a:lvl3pPr>
              <a:lvl4pPr marL="338385" marR="0" indent="0" algn="l" defTabSz="400233" rtl="0" eaLnBrk="1" fontAlgn="auto" latinLnBrk="0" hangingPunct="1">
                <a:lnSpc>
                  <a:spcPct val="100000"/>
                </a:lnSpc>
                <a:spcBef>
                  <a:spcPct val="20000"/>
                </a:spcBef>
                <a:spcAft>
                  <a:spcPts val="0"/>
                </a:spcAft>
                <a:buClrTx/>
                <a:buSzTx/>
                <a:buFont typeface="Arial"/>
                <a:buNone/>
                <a:tabLst/>
                <a:defRPr sz="1300" kern="1200" spc="0" baseline="0">
                  <a:solidFill>
                    <a:srgbClr val="FFFFFF"/>
                  </a:solidFill>
                  <a:latin typeface="Segoe UI Light"/>
                  <a:ea typeface="+mn-ea"/>
                  <a:cs typeface="Segoe UI Light"/>
                </a:defRPr>
              </a:lvl4pPr>
              <a:lvl5pPr marL="504077" marR="0" indent="0" algn="l" defTabSz="400233" rtl="0" eaLnBrk="1" fontAlgn="auto" latinLnBrk="0" hangingPunct="1">
                <a:lnSpc>
                  <a:spcPct val="100000"/>
                </a:lnSpc>
                <a:spcBef>
                  <a:spcPct val="20000"/>
                </a:spcBef>
                <a:spcAft>
                  <a:spcPts val="0"/>
                </a:spcAft>
                <a:buClrTx/>
                <a:buSzTx/>
                <a:buFont typeface="Arial"/>
                <a:buNone/>
                <a:tabLst/>
                <a:defRPr sz="1300" kern="1200" spc="0" baseline="0">
                  <a:solidFill>
                    <a:srgbClr val="FFFFFF"/>
                  </a:solidFill>
                  <a:latin typeface="Segoe UI Light"/>
                  <a:ea typeface="+mn-ea"/>
                  <a:cs typeface="Segoe UI Light"/>
                </a:defRPr>
              </a:lvl5pPr>
              <a:lvl6pPr marL="1885360"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6pPr>
              <a:lvl7pPr marL="2228153"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7pPr>
              <a:lvl8pPr marL="2570947"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8pPr>
              <a:lvl9pPr marL="2913739"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9pPr>
            </a:lstStyle>
            <a:p>
              <a:pPr>
                <a:buClr>
                  <a:srgbClr val="616161"/>
                </a:buClr>
                <a:defRPr/>
              </a:pPr>
              <a:r>
                <a:rPr lang="en-US" sz="3264"/>
                <a:t> </a:t>
              </a:r>
              <a:endParaRPr lang="en-US" sz="3264" dirty="0"/>
            </a:p>
          </p:txBody>
        </p:sp>
        <p:sp>
          <p:nvSpPr>
            <p:cNvPr id="147" name="TextBox 146"/>
            <p:cNvSpPr txBox="1"/>
            <p:nvPr/>
          </p:nvSpPr>
          <p:spPr>
            <a:xfrm>
              <a:off x="4172910" y="5084942"/>
              <a:ext cx="4123192" cy="895219"/>
            </a:xfrm>
            <a:prstGeom prst="rect">
              <a:avLst/>
            </a:prstGeom>
            <a:noFill/>
          </p:spPr>
          <p:txBody>
            <a:bodyPr wrap="square" lIns="182880" tIns="198955" rIns="91440" bIns="248694" rtlCol="0">
              <a:spAutoFit/>
            </a:bodyPr>
            <a:lstStyle>
              <a:defPPr>
                <a:defRPr lang="en-US"/>
              </a:defPPr>
              <a:lvl1pPr>
                <a:lnSpc>
                  <a:spcPct val="90000"/>
                </a:lnSpc>
                <a:defRPr sz="3600">
                  <a:solidFill>
                    <a:srgbClr val="FFFFFF"/>
                  </a:solidFill>
                  <a:latin typeface="Segoe UI Light"/>
                </a:defRPr>
              </a:lvl1pPr>
            </a:lstStyle>
            <a:p>
              <a:pPr defTabSz="932327">
                <a:defRPr/>
              </a:pPr>
              <a:r>
                <a:rPr lang="en-US" sz="3200" kern="0" dirty="0">
                  <a:gradFill>
                    <a:gsLst>
                      <a:gs pos="0">
                        <a:srgbClr val="E51489">
                          <a:lumMod val="5000"/>
                          <a:lumOff val="95000"/>
                        </a:srgbClr>
                      </a:gs>
                      <a:gs pos="100000">
                        <a:srgbClr val="FFFFFF"/>
                      </a:gs>
                    </a:gsLst>
                    <a:lin ang="5400000" scaled="1"/>
                  </a:gradFill>
                  <a:latin typeface="Segoe UI Semilight" panose="020B0402040204020203" pitchFamily="34" charset="0"/>
                  <a:cs typeface="Segoe UI Semilight" panose="020B0402040204020203" pitchFamily="34" charset="0"/>
                </a:rPr>
                <a:t>Delays</a:t>
              </a:r>
              <a:endParaRPr lang="es-ES" sz="3200" kern="0" dirty="0">
                <a:gradFill>
                  <a:gsLst>
                    <a:gs pos="0">
                      <a:srgbClr val="E51489">
                        <a:lumMod val="5000"/>
                        <a:lumOff val="95000"/>
                      </a:srgbClr>
                    </a:gs>
                    <a:gs pos="100000">
                      <a:srgbClr val="FFFFFF"/>
                    </a:gs>
                  </a:gsLst>
                  <a:lin ang="5400000" scaled="1"/>
                </a:gradFill>
                <a:latin typeface="Segoe UI Semilight" panose="020B0402040204020203" pitchFamily="34" charset="0"/>
                <a:cs typeface="Segoe UI Semilight" panose="020B0402040204020203" pitchFamily="34" charset="0"/>
              </a:endParaRPr>
            </a:p>
          </p:txBody>
        </p:sp>
        <p:pic>
          <p:nvPicPr>
            <p:cNvPr id="148" name="Picture 147"/>
            <p:cNvPicPr>
              <a:picLocks noChangeAspect="1"/>
            </p:cNvPicPr>
            <p:nvPr/>
          </p:nvPicPr>
          <p:blipFill>
            <a:blip r:embed="rId4"/>
            <a:stretch>
              <a:fillRect/>
            </a:stretch>
          </p:blipFill>
          <p:spPr>
            <a:xfrm>
              <a:off x="5806529" y="2057400"/>
              <a:ext cx="2176153" cy="1632115"/>
            </a:xfrm>
            <a:prstGeom prst="rect">
              <a:avLst/>
            </a:prstGeom>
          </p:spPr>
        </p:pic>
        <p:pic>
          <p:nvPicPr>
            <p:cNvPr id="149" name="Picture 148"/>
            <p:cNvPicPr>
              <a:picLocks noChangeAspect="1"/>
            </p:cNvPicPr>
            <p:nvPr/>
          </p:nvPicPr>
          <p:blipFill>
            <a:blip r:embed="rId5"/>
            <a:stretch>
              <a:fillRect/>
            </a:stretch>
          </p:blipFill>
          <p:spPr>
            <a:xfrm>
              <a:off x="6330830" y="2625429"/>
              <a:ext cx="817224" cy="854372"/>
            </a:xfrm>
            <a:prstGeom prst="rect">
              <a:avLst/>
            </a:prstGeom>
          </p:spPr>
        </p:pic>
        <p:pic>
          <p:nvPicPr>
            <p:cNvPr id="150" name="Picture 149"/>
            <p:cNvPicPr>
              <a:picLocks noChangeAspect="1"/>
            </p:cNvPicPr>
            <p:nvPr/>
          </p:nvPicPr>
          <p:blipFill>
            <a:blip r:embed="rId5"/>
            <a:stretch>
              <a:fillRect/>
            </a:stretch>
          </p:blipFill>
          <p:spPr>
            <a:xfrm>
              <a:off x="6969694" y="3367299"/>
              <a:ext cx="557080" cy="582402"/>
            </a:xfrm>
            <a:prstGeom prst="rect">
              <a:avLst/>
            </a:prstGeom>
          </p:spPr>
        </p:pic>
        <p:pic>
          <p:nvPicPr>
            <p:cNvPr id="151" name="Picture 150"/>
            <p:cNvPicPr>
              <a:picLocks noChangeAspect="1"/>
            </p:cNvPicPr>
            <p:nvPr/>
          </p:nvPicPr>
          <p:blipFill>
            <a:blip r:embed="rId6"/>
            <a:stretch>
              <a:fillRect/>
            </a:stretch>
          </p:blipFill>
          <p:spPr>
            <a:xfrm>
              <a:off x="5420781" y="5016500"/>
              <a:ext cx="2843497" cy="966789"/>
            </a:xfrm>
            <a:prstGeom prst="rect">
              <a:avLst/>
            </a:prstGeom>
          </p:spPr>
        </p:pic>
        <p:pic>
          <p:nvPicPr>
            <p:cNvPr id="152" name="Picture 151"/>
            <p:cNvPicPr>
              <a:picLocks noChangeAspect="1"/>
            </p:cNvPicPr>
            <p:nvPr/>
          </p:nvPicPr>
          <p:blipFill>
            <a:blip r:embed="rId7"/>
            <a:stretch>
              <a:fillRect/>
            </a:stretch>
          </p:blipFill>
          <p:spPr>
            <a:xfrm>
              <a:off x="5637626" y="4081251"/>
              <a:ext cx="1478619" cy="838832"/>
            </a:xfrm>
            <a:prstGeom prst="rect">
              <a:avLst/>
            </a:prstGeom>
          </p:spPr>
        </p:pic>
      </p:grpSp>
      <p:grpSp>
        <p:nvGrpSpPr>
          <p:cNvPr id="153" name="Group 152"/>
          <p:cNvGrpSpPr/>
          <p:nvPr/>
        </p:nvGrpSpPr>
        <p:grpSpPr>
          <a:xfrm>
            <a:off x="8345886" y="1414289"/>
            <a:ext cx="4484365" cy="4565870"/>
            <a:chOff x="8345886" y="1414289"/>
            <a:chExt cx="4484365" cy="4565870"/>
          </a:xfrm>
        </p:grpSpPr>
        <p:sp>
          <p:nvSpPr>
            <p:cNvPr id="154" name="Text Placeholder 5"/>
            <p:cNvSpPr txBox="1">
              <a:spLocks/>
            </p:cNvSpPr>
            <p:nvPr/>
          </p:nvSpPr>
          <p:spPr>
            <a:xfrm>
              <a:off x="8346699" y="1414289"/>
              <a:ext cx="4088894" cy="4565870"/>
            </a:xfrm>
            <a:prstGeom prst="rect">
              <a:avLst/>
            </a:prstGeom>
            <a:solidFill>
              <a:srgbClr val="2BB8EB"/>
            </a:solidFill>
          </p:spPr>
          <p:txBody>
            <a:bodyPr wrap="square" tIns="146279" bIns="146279">
              <a:noAutofit/>
            </a:bodyPr>
            <a:lstStyle>
              <a:lvl1pPr marL="0" marR="0" indent="0" algn="l" defTabSz="400233" rtl="0" eaLnBrk="1" fontAlgn="auto" latinLnBrk="0" hangingPunct="1">
                <a:lnSpc>
                  <a:spcPct val="100000"/>
                </a:lnSpc>
                <a:spcBef>
                  <a:spcPts val="900"/>
                </a:spcBef>
                <a:spcAft>
                  <a:spcPts val="0"/>
                </a:spcAft>
                <a:buClr>
                  <a:schemeClr val="tx1"/>
                </a:buClr>
                <a:buSzTx/>
                <a:buFont typeface="Wingdings" pitchFamily="2" charset="2"/>
                <a:buNone/>
                <a:tabLst/>
                <a:defRPr sz="2400" kern="1200" spc="0" baseline="0">
                  <a:solidFill>
                    <a:srgbClr val="FFFFFF"/>
                  </a:solidFill>
                  <a:latin typeface="Segoe UI Light"/>
                  <a:ea typeface="+mn-ea"/>
                  <a:cs typeface="Segoe UI Light"/>
                </a:defRPr>
              </a:lvl1pPr>
              <a:lvl2pPr marL="0" marR="0" indent="0" algn="l" defTabSz="400233" rtl="0" eaLnBrk="1" fontAlgn="auto" latinLnBrk="0" hangingPunct="1">
                <a:lnSpc>
                  <a:spcPct val="100000"/>
                </a:lnSpc>
                <a:spcBef>
                  <a:spcPts val="794"/>
                </a:spcBef>
                <a:spcAft>
                  <a:spcPts val="0"/>
                </a:spcAft>
                <a:buClrTx/>
                <a:buSzTx/>
                <a:buFont typeface="Arial"/>
                <a:buNone/>
                <a:tabLst/>
                <a:defRPr sz="1400" kern="1200" spc="0" baseline="0">
                  <a:solidFill>
                    <a:srgbClr val="FFFFFF"/>
                  </a:solidFill>
                  <a:latin typeface="Segoe UI Light"/>
                  <a:ea typeface="+mn-ea"/>
                  <a:cs typeface="Segoe UI Light"/>
                </a:defRPr>
              </a:lvl2pPr>
              <a:lvl3pPr marL="170360" marR="0" indent="0" algn="l" defTabSz="400233" rtl="0" eaLnBrk="1" fontAlgn="auto" latinLnBrk="0" hangingPunct="1">
                <a:lnSpc>
                  <a:spcPct val="100000"/>
                </a:lnSpc>
                <a:spcBef>
                  <a:spcPct val="20000"/>
                </a:spcBef>
                <a:spcAft>
                  <a:spcPts val="0"/>
                </a:spcAft>
                <a:buClrTx/>
                <a:buSzTx/>
                <a:buFont typeface="Arial"/>
                <a:buNone/>
                <a:tabLst/>
                <a:defRPr sz="1400" kern="1200" spc="0" baseline="0">
                  <a:solidFill>
                    <a:srgbClr val="FFFFFF"/>
                  </a:solidFill>
                  <a:latin typeface="Segoe UI Light"/>
                  <a:ea typeface="+mn-ea"/>
                  <a:cs typeface="Segoe UI Light"/>
                </a:defRPr>
              </a:lvl3pPr>
              <a:lvl4pPr marL="338385" marR="0" indent="0" algn="l" defTabSz="400233" rtl="0" eaLnBrk="1" fontAlgn="auto" latinLnBrk="0" hangingPunct="1">
                <a:lnSpc>
                  <a:spcPct val="100000"/>
                </a:lnSpc>
                <a:spcBef>
                  <a:spcPct val="20000"/>
                </a:spcBef>
                <a:spcAft>
                  <a:spcPts val="0"/>
                </a:spcAft>
                <a:buClrTx/>
                <a:buSzTx/>
                <a:buFont typeface="Arial"/>
                <a:buNone/>
                <a:tabLst/>
                <a:defRPr sz="1300" kern="1200" spc="0" baseline="0">
                  <a:solidFill>
                    <a:srgbClr val="FFFFFF"/>
                  </a:solidFill>
                  <a:latin typeface="Segoe UI Light"/>
                  <a:ea typeface="+mn-ea"/>
                  <a:cs typeface="Segoe UI Light"/>
                </a:defRPr>
              </a:lvl4pPr>
              <a:lvl5pPr marL="504077" marR="0" indent="0" algn="l" defTabSz="400233" rtl="0" eaLnBrk="1" fontAlgn="auto" latinLnBrk="0" hangingPunct="1">
                <a:lnSpc>
                  <a:spcPct val="100000"/>
                </a:lnSpc>
                <a:spcBef>
                  <a:spcPct val="20000"/>
                </a:spcBef>
                <a:spcAft>
                  <a:spcPts val="0"/>
                </a:spcAft>
                <a:buClrTx/>
                <a:buSzTx/>
                <a:buFont typeface="Arial"/>
                <a:buNone/>
                <a:tabLst/>
                <a:defRPr sz="1300" kern="1200" spc="0" baseline="0">
                  <a:solidFill>
                    <a:srgbClr val="FFFFFF"/>
                  </a:solidFill>
                  <a:latin typeface="Segoe UI Light"/>
                  <a:ea typeface="+mn-ea"/>
                  <a:cs typeface="Segoe UI Light"/>
                </a:defRPr>
              </a:lvl5pPr>
              <a:lvl6pPr marL="1885360"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6pPr>
              <a:lvl7pPr marL="2228153"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7pPr>
              <a:lvl8pPr marL="2570947"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8pPr>
              <a:lvl9pPr marL="2913739"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9pPr>
            </a:lstStyle>
            <a:p>
              <a:pPr>
                <a:buClr>
                  <a:srgbClr val="616161"/>
                </a:buClr>
                <a:defRPr/>
              </a:pPr>
              <a:r>
                <a:rPr lang="en-US" sz="3264"/>
                <a:t> </a:t>
              </a:r>
              <a:endParaRPr lang="en-US" sz="3264" dirty="0"/>
            </a:p>
          </p:txBody>
        </p:sp>
        <p:sp>
          <p:nvSpPr>
            <p:cNvPr id="155" name="TextBox 154"/>
            <p:cNvSpPr txBox="1"/>
            <p:nvPr/>
          </p:nvSpPr>
          <p:spPr>
            <a:xfrm>
              <a:off x="8346699" y="5084940"/>
              <a:ext cx="4483552" cy="895219"/>
            </a:xfrm>
            <a:prstGeom prst="rect">
              <a:avLst/>
            </a:prstGeom>
            <a:noFill/>
          </p:spPr>
          <p:txBody>
            <a:bodyPr wrap="square" lIns="182880" tIns="198955" rIns="248694" bIns="248694" rtlCol="0">
              <a:spAutoFit/>
            </a:bodyPr>
            <a:lstStyle>
              <a:defPPr>
                <a:defRPr lang="en-US"/>
              </a:defPPr>
              <a:lvl1pPr>
                <a:lnSpc>
                  <a:spcPct val="90000"/>
                </a:lnSpc>
                <a:defRPr sz="3600">
                  <a:solidFill>
                    <a:srgbClr val="FFFFFF"/>
                  </a:solidFill>
                  <a:latin typeface="Segoe UI Light"/>
                </a:defRPr>
              </a:lvl1pPr>
            </a:lstStyle>
            <a:p>
              <a:pPr defTabSz="932327">
                <a:defRPr/>
              </a:pPr>
              <a:r>
                <a:rPr lang="en-US" sz="3200" kern="0" dirty="0">
                  <a:gradFill>
                    <a:gsLst>
                      <a:gs pos="0">
                        <a:srgbClr val="E51489">
                          <a:lumMod val="5000"/>
                          <a:lumOff val="95000"/>
                        </a:srgbClr>
                      </a:gs>
                      <a:gs pos="100000">
                        <a:srgbClr val="FFFFFF"/>
                      </a:gs>
                    </a:gsLst>
                    <a:lin ang="5400000" scaled="1"/>
                  </a:gradFill>
                  <a:latin typeface="Segoe UI Semilight" panose="020B0402040204020203" pitchFamily="34" charset="0"/>
                  <a:cs typeface="Segoe UI Semilight" panose="020B0402040204020203" pitchFamily="34" charset="0"/>
                </a:rPr>
                <a:t>Lack of insights</a:t>
              </a:r>
              <a:endParaRPr lang="es-ES" sz="3200" kern="0" dirty="0">
                <a:gradFill>
                  <a:gsLst>
                    <a:gs pos="0">
                      <a:srgbClr val="E51489">
                        <a:lumMod val="5000"/>
                        <a:lumOff val="95000"/>
                      </a:srgbClr>
                    </a:gs>
                    <a:gs pos="100000">
                      <a:srgbClr val="FFFFFF"/>
                    </a:gs>
                  </a:gsLst>
                  <a:lin ang="5400000" scaled="1"/>
                </a:gradFill>
                <a:latin typeface="Segoe UI Semilight" panose="020B0402040204020203" pitchFamily="34" charset="0"/>
                <a:cs typeface="Segoe UI Semilight" panose="020B0402040204020203" pitchFamily="34" charset="0"/>
              </a:endParaRPr>
            </a:p>
          </p:txBody>
        </p:sp>
        <p:pic>
          <p:nvPicPr>
            <p:cNvPr id="156" name="Picture 155" descr="lackofinsight-01.eps"/>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8345886" y="1476312"/>
              <a:ext cx="3350813" cy="3765613"/>
            </a:xfrm>
            <a:prstGeom prst="rect">
              <a:avLst/>
            </a:prstGeom>
          </p:spPr>
        </p:pic>
        <p:grpSp>
          <p:nvGrpSpPr>
            <p:cNvPr id="157" name="Group 156"/>
            <p:cNvGrpSpPr/>
            <p:nvPr/>
          </p:nvGrpSpPr>
          <p:grpSpPr>
            <a:xfrm>
              <a:off x="10718800" y="2730500"/>
              <a:ext cx="609600" cy="838200"/>
              <a:chOff x="9537700" y="546100"/>
              <a:chExt cx="609600" cy="838200"/>
            </a:xfrm>
          </p:grpSpPr>
          <p:sp>
            <p:nvSpPr>
              <p:cNvPr id="158" name="Oval 157"/>
              <p:cNvSpPr/>
              <p:nvPr/>
            </p:nvSpPr>
            <p:spPr bwMode="auto">
              <a:xfrm>
                <a:off x="9537700" y="596900"/>
                <a:ext cx="609600" cy="609600"/>
              </a:xfrm>
              <a:prstGeom prst="ellipse">
                <a:avLst/>
              </a:prstGeom>
              <a:solidFill>
                <a:srgbClr val="FDAC09"/>
              </a:solidFill>
              <a:ln w="9525" cap="flat" cmpd="sng" algn="ctr">
                <a:noFill/>
                <a:prstDash val="solid"/>
                <a:headEnd type="none" w="med" len="med"/>
                <a:tailEnd type="none" w="med" len="med"/>
              </a:ln>
              <a:effectLst/>
            </p:spPr>
            <p:txBody>
              <a:bodyPr lIns="91440" tIns="91440" rIns="34294" bIns="34294" rtlCol="0" anchor="b" anchorCtr="0"/>
              <a:lstStyle/>
              <a:p>
                <a:pPr algn="ctr" defTabSz="932406">
                  <a:defRPr/>
                </a:pPr>
                <a:endParaRPr lang="en-US" sz="800" kern="0" dirty="0">
                  <a:gradFill>
                    <a:gsLst>
                      <a:gs pos="0">
                        <a:srgbClr val="FFFFFF"/>
                      </a:gs>
                      <a:gs pos="100000">
                        <a:srgbClr val="FFFFFF"/>
                      </a:gs>
                    </a:gsLst>
                    <a:lin ang="5400000" scaled="0"/>
                  </a:gradFill>
                  <a:ea typeface="Segoe UI" pitchFamily="34" charset="0"/>
                  <a:cs typeface="Segoe UI" pitchFamily="34" charset="0"/>
                </a:endParaRPr>
              </a:p>
            </p:txBody>
          </p:sp>
          <p:sp>
            <p:nvSpPr>
              <p:cNvPr id="159" name="Right Triangle 158"/>
              <p:cNvSpPr/>
              <p:nvPr/>
            </p:nvSpPr>
            <p:spPr bwMode="auto">
              <a:xfrm flipV="1">
                <a:off x="9613900" y="952500"/>
                <a:ext cx="304800" cy="431800"/>
              </a:xfrm>
              <a:prstGeom prst="rtTriangle">
                <a:avLst/>
              </a:prstGeom>
              <a:solidFill>
                <a:srgbClr val="FDAC09"/>
              </a:solidFill>
              <a:ln w="9525" cap="flat" cmpd="sng" algn="ctr">
                <a:noFill/>
                <a:prstDash val="solid"/>
                <a:headEnd type="none" w="med" len="med"/>
                <a:tailEnd type="none" w="med" len="med"/>
              </a:ln>
              <a:effectLst/>
            </p:spPr>
            <p:txBody>
              <a:bodyPr lIns="91440" tIns="91440" rIns="34294" bIns="34294" rtlCol="0" anchor="b" anchorCtr="0"/>
              <a:lstStyle/>
              <a:p>
                <a:pPr algn="ctr" defTabSz="932406">
                  <a:defRPr/>
                </a:pPr>
                <a:endParaRPr lang="en-US" sz="800" kern="0" dirty="0">
                  <a:gradFill>
                    <a:gsLst>
                      <a:gs pos="0">
                        <a:srgbClr val="FFFFFF"/>
                      </a:gs>
                      <a:gs pos="100000">
                        <a:srgbClr val="FFFFFF"/>
                      </a:gs>
                    </a:gsLst>
                    <a:lin ang="5400000" scaled="0"/>
                  </a:gradFill>
                  <a:ea typeface="Segoe UI" pitchFamily="34" charset="0"/>
                  <a:cs typeface="Segoe UI" pitchFamily="34" charset="0"/>
                </a:endParaRPr>
              </a:p>
            </p:txBody>
          </p:sp>
          <p:sp>
            <p:nvSpPr>
              <p:cNvPr id="160" name="TextBox 159"/>
              <p:cNvSpPr txBox="1"/>
              <p:nvPr/>
            </p:nvSpPr>
            <p:spPr>
              <a:xfrm>
                <a:off x="9575800" y="546100"/>
                <a:ext cx="508000" cy="746871"/>
              </a:xfrm>
              <a:prstGeom prst="rect">
                <a:avLst/>
              </a:prstGeom>
              <a:noFill/>
            </p:spPr>
            <p:txBody>
              <a:bodyPr wrap="square" lIns="182880" tIns="146304" rIns="182880" bIns="146304" rtlCol="0">
                <a:spAutoFit/>
              </a:bodyPr>
              <a:lstStyle/>
              <a:p>
                <a:pPr defTabSz="914400">
                  <a:lnSpc>
                    <a:spcPct val="90000"/>
                  </a:lnSpc>
                  <a:spcAft>
                    <a:spcPts val="600"/>
                  </a:spcAft>
                  <a:defRPr/>
                </a:pPr>
                <a:r>
                  <a:rPr lang="en-US" sz="3200" b="1" kern="0" dirty="0">
                    <a:gradFill>
                      <a:gsLst>
                        <a:gs pos="2917">
                          <a:srgbClr val="404040"/>
                        </a:gs>
                        <a:gs pos="30000">
                          <a:srgbClr val="404040"/>
                        </a:gs>
                      </a:gsLst>
                      <a:lin ang="5400000" scaled="0"/>
                    </a:gradFill>
                    <a:latin typeface="Segoe Pro"/>
                    <a:cs typeface="Segoe Pro"/>
                  </a:rPr>
                  <a:t>?</a:t>
                </a:r>
              </a:p>
            </p:txBody>
          </p:sp>
        </p:grpSp>
      </p:grpSp>
    </p:spTree>
    <p:extLst>
      <p:ext uri="{BB962C8B-B14F-4D97-AF65-F5344CB8AC3E}">
        <p14:creationId xmlns:p14="http://schemas.microsoft.com/office/powerpoint/2010/main" val="527006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250"/>
                                  </p:stCondLst>
                                  <p:childTnLst>
                                    <p:set>
                                      <p:cBhvr>
                                        <p:cTn id="6" dur="1" fill="hold">
                                          <p:stCondLst>
                                            <p:cond delay="0"/>
                                          </p:stCondLst>
                                        </p:cTn>
                                        <p:tgtEl>
                                          <p:spTgt spid="82"/>
                                        </p:tgtEl>
                                        <p:attrNameLst>
                                          <p:attrName>style.visibility</p:attrName>
                                        </p:attrNameLst>
                                      </p:cBhvr>
                                      <p:to>
                                        <p:strVal val="visible"/>
                                      </p:to>
                                    </p:set>
                                    <p:anim calcmode="lin" valueType="num">
                                      <p:cBhvr additive="base">
                                        <p:cTn id="7" dur="300" fill="hold"/>
                                        <p:tgtEl>
                                          <p:spTgt spid="82"/>
                                        </p:tgtEl>
                                        <p:attrNameLst>
                                          <p:attrName>ppt_x</p:attrName>
                                        </p:attrNameLst>
                                      </p:cBhvr>
                                      <p:tavLst>
                                        <p:tav tm="0">
                                          <p:val>
                                            <p:strVal val="0-#ppt_w/2"/>
                                          </p:val>
                                        </p:tav>
                                        <p:tav tm="100000">
                                          <p:val>
                                            <p:strVal val="#ppt_x"/>
                                          </p:val>
                                        </p:tav>
                                      </p:tavLst>
                                    </p:anim>
                                    <p:anim calcmode="lin" valueType="num">
                                      <p:cBhvr additive="base">
                                        <p:cTn id="8" dur="300" fill="hold"/>
                                        <p:tgtEl>
                                          <p:spTgt spid="82"/>
                                        </p:tgtEl>
                                        <p:attrNameLst>
                                          <p:attrName>ppt_y</p:attrName>
                                        </p:attrNameLst>
                                      </p:cBhvr>
                                      <p:tavLst>
                                        <p:tav tm="0">
                                          <p:val>
                                            <p:strVal val="#ppt_y"/>
                                          </p:val>
                                        </p:tav>
                                        <p:tav tm="100000">
                                          <p:val>
                                            <p:strVal val="#ppt_y"/>
                                          </p:val>
                                        </p:tav>
                                      </p:tavLst>
                                    </p:anim>
                                  </p:childTnLst>
                                </p:cTn>
                              </p:par>
                              <p:par>
                                <p:cTn id="9" presetID="2" presetClass="entr" presetSubtype="4" fill="hold" nodeType="withEffect">
                                  <p:stCondLst>
                                    <p:cond delay="250"/>
                                  </p:stCondLst>
                                  <p:childTnLst>
                                    <p:set>
                                      <p:cBhvr>
                                        <p:cTn id="10" dur="1" fill="hold">
                                          <p:stCondLst>
                                            <p:cond delay="0"/>
                                          </p:stCondLst>
                                        </p:cTn>
                                        <p:tgtEl>
                                          <p:spTgt spid="145"/>
                                        </p:tgtEl>
                                        <p:attrNameLst>
                                          <p:attrName>style.visibility</p:attrName>
                                        </p:attrNameLst>
                                      </p:cBhvr>
                                      <p:to>
                                        <p:strVal val="visible"/>
                                      </p:to>
                                    </p:set>
                                    <p:anim calcmode="lin" valueType="num">
                                      <p:cBhvr additive="base">
                                        <p:cTn id="11" dur="300" fill="hold"/>
                                        <p:tgtEl>
                                          <p:spTgt spid="145"/>
                                        </p:tgtEl>
                                        <p:attrNameLst>
                                          <p:attrName>ppt_x</p:attrName>
                                        </p:attrNameLst>
                                      </p:cBhvr>
                                      <p:tavLst>
                                        <p:tav tm="0">
                                          <p:val>
                                            <p:strVal val="#ppt_x"/>
                                          </p:val>
                                        </p:tav>
                                        <p:tav tm="100000">
                                          <p:val>
                                            <p:strVal val="#ppt_x"/>
                                          </p:val>
                                        </p:tav>
                                      </p:tavLst>
                                    </p:anim>
                                    <p:anim calcmode="lin" valueType="num">
                                      <p:cBhvr additive="base">
                                        <p:cTn id="12" dur="300" fill="hold"/>
                                        <p:tgtEl>
                                          <p:spTgt spid="145"/>
                                        </p:tgtEl>
                                        <p:attrNameLst>
                                          <p:attrName>ppt_y</p:attrName>
                                        </p:attrNameLst>
                                      </p:cBhvr>
                                      <p:tavLst>
                                        <p:tav tm="0">
                                          <p:val>
                                            <p:strVal val="1+#ppt_h/2"/>
                                          </p:val>
                                        </p:tav>
                                        <p:tav tm="100000">
                                          <p:val>
                                            <p:strVal val="#ppt_y"/>
                                          </p:val>
                                        </p:tav>
                                      </p:tavLst>
                                    </p:anim>
                                  </p:childTnLst>
                                </p:cTn>
                              </p:par>
                              <p:par>
                                <p:cTn id="13" presetID="2" presetClass="entr" presetSubtype="2" fill="hold" nodeType="withEffect">
                                  <p:stCondLst>
                                    <p:cond delay="250"/>
                                  </p:stCondLst>
                                  <p:childTnLst>
                                    <p:set>
                                      <p:cBhvr>
                                        <p:cTn id="14" dur="1" fill="hold">
                                          <p:stCondLst>
                                            <p:cond delay="0"/>
                                          </p:stCondLst>
                                        </p:cTn>
                                        <p:tgtEl>
                                          <p:spTgt spid="153"/>
                                        </p:tgtEl>
                                        <p:attrNameLst>
                                          <p:attrName>style.visibility</p:attrName>
                                        </p:attrNameLst>
                                      </p:cBhvr>
                                      <p:to>
                                        <p:strVal val="visible"/>
                                      </p:to>
                                    </p:set>
                                    <p:anim calcmode="lin" valueType="num">
                                      <p:cBhvr additive="base">
                                        <p:cTn id="15" dur="300" fill="hold"/>
                                        <p:tgtEl>
                                          <p:spTgt spid="153"/>
                                        </p:tgtEl>
                                        <p:attrNameLst>
                                          <p:attrName>ppt_x</p:attrName>
                                        </p:attrNameLst>
                                      </p:cBhvr>
                                      <p:tavLst>
                                        <p:tav tm="0">
                                          <p:val>
                                            <p:strVal val="1+#ppt_w/2"/>
                                          </p:val>
                                        </p:tav>
                                        <p:tav tm="100000">
                                          <p:val>
                                            <p:strVal val="#ppt_x"/>
                                          </p:val>
                                        </p:tav>
                                      </p:tavLst>
                                    </p:anim>
                                    <p:anim calcmode="lin" valueType="num">
                                      <p:cBhvr additive="base">
                                        <p:cTn id="16" dur="300" fill="hold"/>
                                        <p:tgtEl>
                                          <p:spTgt spid="15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Rectangle 74"/>
          <p:cNvSpPr/>
          <p:nvPr/>
        </p:nvSpPr>
        <p:spPr>
          <a:xfrm>
            <a:off x="474422" y="5692512"/>
            <a:ext cx="11503110" cy="1090988"/>
          </a:xfrm>
          <a:prstGeom prst="rect">
            <a:avLst/>
          </a:prstGeom>
          <a:pattFill prst="dkUpDiag">
            <a:fgClr>
              <a:srgbClr val="FFFFFF"/>
            </a:fgClr>
            <a:bgClr>
              <a:schemeClr val="bg1">
                <a:lumMod val="95000"/>
              </a:schemeClr>
            </a:bgClr>
          </a:pattFill>
          <a:ln w="25400" cap="flat" cmpd="sng" algn="ctr">
            <a:noFill/>
            <a:prstDash val="solid"/>
            <a:headEnd type="none" w="med" len="med"/>
            <a:tailEnd type="none" w="med" len="med"/>
          </a:ln>
          <a:effectLst/>
        </p:spPr>
        <p:txBody>
          <a:bodyPr rot="0" spcFirstLastPara="0" vertOverflow="overflow" horzOverflow="overflow" vert="horz" wrap="square" lIns="243742" tIns="194994" rIns="243742" bIns="194994" numCol="1" spcCol="0" rtlCol="0" fromWordArt="0" anchor="t" anchorCtr="0" forceAA="0" compatLnSpc="1">
            <a:prstTxWarp prst="textNoShape">
              <a:avLst/>
            </a:prstTxWarp>
            <a:noAutofit/>
          </a:bodyPr>
          <a:lstStyle/>
          <a:p>
            <a:pPr marL="0" lvl="1" defTabSz="1218836" fontAlgn="base">
              <a:spcAft>
                <a:spcPct val="0"/>
              </a:spcAft>
              <a:defRPr/>
            </a:pPr>
            <a:endParaRPr lang="en-US" sz="1400" kern="0" dirty="0">
              <a:solidFill>
                <a:srgbClr val="404040">
                  <a:lumMod val="75000"/>
                  <a:lumOff val="25000"/>
                </a:srgbClr>
              </a:solidFill>
              <a:latin typeface="Arial" pitchFamily="34" charset="0"/>
              <a:cs typeface="Arial" pitchFamily="34" charset="0"/>
            </a:endParaRPr>
          </a:p>
        </p:txBody>
      </p:sp>
      <p:sp>
        <p:nvSpPr>
          <p:cNvPr id="3" name="Title 2"/>
          <p:cNvSpPr>
            <a:spLocks noGrp="1"/>
          </p:cNvSpPr>
          <p:nvPr>
            <p:ph type="title"/>
          </p:nvPr>
        </p:nvSpPr>
        <p:spPr/>
        <p:txBody>
          <a:bodyPr/>
          <a:lstStyle/>
          <a:p>
            <a:r>
              <a:rPr lang="en-US" dirty="0"/>
              <a:t>How Microsoft can help</a:t>
            </a:r>
          </a:p>
        </p:txBody>
      </p:sp>
      <p:sp>
        <p:nvSpPr>
          <p:cNvPr id="29" name="Rectangle 28"/>
          <p:cNvSpPr/>
          <p:nvPr/>
        </p:nvSpPr>
        <p:spPr bwMode="auto">
          <a:xfrm>
            <a:off x="467658" y="2185097"/>
            <a:ext cx="3805807" cy="3435227"/>
          </a:xfrm>
          <a:prstGeom prst="rect">
            <a:avLst/>
          </a:prstGeom>
          <a:solidFill>
            <a:srgbClr val="541868"/>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0" name="Rectangle 29"/>
          <p:cNvSpPr/>
          <p:nvPr/>
        </p:nvSpPr>
        <p:spPr bwMode="auto">
          <a:xfrm>
            <a:off x="4319530" y="2185097"/>
            <a:ext cx="3805807" cy="3435227"/>
          </a:xfrm>
          <a:prstGeom prst="rect">
            <a:avLst/>
          </a:prstGeom>
          <a:solidFill>
            <a:srgbClr val="2FAFE9"/>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p:cNvSpPr/>
          <p:nvPr/>
        </p:nvSpPr>
        <p:spPr bwMode="auto">
          <a:xfrm>
            <a:off x="8171401" y="2185097"/>
            <a:ext cx="3805807" cy="3435227"/>
          </a:xfrm>
          <a:prstGeom prst="rect">
            <a:avLst/>
          </a:prstGeom>
          <a:solidFill>
            <a:srgbClr val="F17719"/>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2" name="Text Placeholder 5"/>
          <p:cNvSpPr txBox="1">
            <a:spLocks/>
          </p:cNvSpPr>
          <p:nvPr/>
        </p:nvSpPr>
        <p:spPr>
          <a:xfrm>
            <a:off x="467658" y="2792357"/>
            <a:ext cx="3803904" cy="1202370"/>
          </a:xfrm>
          <a:prstGeom prst="rect">
            <a:avLst/>
          </a:prstGeom>
        </p:spPr>
        <p:txBody>
          <a:bodyPr vert="horz" wrap="square" lIns="182880" tIns="146304" rIns="182880" bIns="146304" rtlCol="0">
            <a:noAutofit/>
          </a:bodyPr>
          <a:lstStyle>
            <a:lvl1pPr marL="342800" marR="0" indent="-342800" algn="l" defTabSz="932468"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029" marR="0" indent="-241229" algn="l" defTabSz="932468"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866"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397"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6929"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286"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521"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755"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990"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spcBef>
                <a:spcPts val="1200"/>
              </a:spcBef>
              <a:buFont typeface="Arial" pitchFamily="34" charset="0"/>
              <a:buNone/>
              <a:defRPr/>
            </a:pPr>
            <a:r>
              <a:rPr lang="en-US" sz="2800" dirty="0">
                <a:gradFill>
                  <a:gsLst>
                    <a:gs pos="42478">
                      <a:srgbClr val="FFFFFF"/>
                    </a:gs>
                    <a:gs pos="77000">
                      <a:srgbClr val="FFFFFF"/>
                    </a:gs>
                  </a:gsLst>
                  <a:lin ang="5400000" scaled="0"/>
                </a:gradFill>
              </a:rPr>
              <a:t>Shorten Cycle Times</a:t>
            </a:r>
          </a:p>
          <a:p>
            <a:pPr marL="0" indent="0">
              <a:spcBef>
                <a:spcPts val="1200"/>
              </a:spcBef>
              <a:buClr>
                <a:srgbClr val="FFFFFF"/>
              </a:buClr>
              <a:buFont typeface="Arial" pitchFamily="34" charset="0"/>
              <a:buNone/>
              <a:defRPr/>
            </a:pPr>
            <a:endParaRPr lang="en-US" sz="1800" dirty="0">
              <a:gradFill>
                <a:gsLst>
                  <a:gs pos="42478">
                    <a:srgbClr val="FFFFFF"/>
                  </a:gs>
                  <a:gs pos="77000">
                    <a:srgbClr val="FFFFFF"/>
                  </a:gs>
                </a:gsLst>
                <a:lin ang="5400000" scaled="0"/>
              </a:gradFill>
              <a:latin typeface="Segoe UI"/>
            </a:endParaRPr>
          </a:p>
        </p:txBody>
      </p:sp>
      <p:sp>
        <p:nvSpPr>
          <p:cNvPr id="33" name="Text Placeholder 6"/>
          <p:cNvSpPr txBox="1">
            <a:spLocks/>
          </p:cNvSpPr>
          <p:nvPr/>
        </p:nvSpPr>
        <p:spPr>
          <a:xfrm>
            <a:off x="4319530" y="2792356"/>
            <a:ext cx="3803904" cy="1445513"/>
          </a:xfrm>
          <a:prstGeom prst="rect">
            <a:avLst/>
          </a:prstGeom>
        </p:spPr>
        <p:txBody>
          <a:bodyPr vert="horz" wrap="square" lIns="182880" tIns="146304" rIns="182880" bIns="146304" rtlCol="0">
            <a:noAutofit/>
          </a:bodyPr>
          <a:lstStyle>
            <a:lvl1pPr marL="342800" marR="0" indent="-342800" algn="l" defTabSz="932468"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029" marR="0" indent="-241229" algn="l" defTabSz="932468"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866"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397"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6929"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286"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521"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755"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990"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spcBef>
                <a:spcPts val="1200"/>
              </a:spcBef>
              <a:buFont typeface="Arial" pitchFamily="34" charset="0"/>
              <a:buNone/>
              <a:defRPr/>
            </a:pPr>
            <a:r>
              <a:rPr lang="en-US" sz="2800" dirty="0">
                <a:solidFill>
                  <a:srgbClr val="FFFFFF"/>
                </a:solidFill>
              </a:rPr>
              <a:t>Optimize Resources</a:t>
            </a:r>
          </a:p>
        </p:txBody>
      </p:sp>
      <p:sp>
        <p:nvSpPr>
          <p:cNvPr id="34" name="Text Placeholder 7"/>
          <p:cNvSpPr txBox="1">
            <a:spLocks/>
          </p:cNvSpPr>
          <p:nvPr/>
        </p:nvSpPr>
        <p:spPr>
          <a:xfrm>
            <a:off x="8171401" y="2792356"/>
            <a:ext cx="3803904" cy="945580"/>
          </a:xfrm>
          <a:prstGeom prst="rect">
            <a:avLst/>
          </a:prstGeom>
        </p:spPr>
        <p:txBody>
          <a:bodyPr vert="horz" wrap="square" lIns="182880" tIns="146304" rIns="182880" bIns="146304" rtlCol="0">
            <a:noAutofit/>
          </a:bodyPr>
          <a:lstStyle>
            <a:lvl1pPr marL="342800" marR="0" indent="-342800" algn="l" defTabSz="932468"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029" marR="0" indent="-241229" algn="l" defTabSz="932468"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866"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397"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6929"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286"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521"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755"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990"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spcBef>
                <a:spcPts val="1200"/>
              </a:spcBef>
              <a:buFont typeface="Arial" pitchFamily="34" charset="0"/>
              <a:buNone/>
              <a:defRPr/>
            </a:pPr>
            <a:r>
              <a:rPr lang="en-US" sz="2800" dirty="0">
                <a:gradFill>
                  <a:gsLst>
                    <a:gs pos="42478">
                      <a:srgbClr val="FFFFFF"/>
                    </a:gs>
                    <a:gs pos="77000">
                      <a:srgbClr val="FFFFFF"/>
                    </a:gs>
                  </a:gsLst>
                  <a:lin ang="5400000" scaled="0"/>
                </a:gradFill>
              </a:rPr>
              <a:t>Improve Quality</a:t>
            </a:r>
            <a:br>
              <a:rPr lang="en-US" sz="2800" dirty="0">
                <a:gradFill>
                  <a:gsLst>
                    <a:gs pos="42478">
                      <a:srgbClr val="FFFFFF"/>
                    </a:gs>
                    <a:gs pos="77000">
                      <a:srgbClr val="FFFFFF"/>
                    </a:gs>
                  </a:gsLst>
                  <a:lin ang="5400000" scaled="0"/>
                </a:gradFill>
              </a:rPr>
            </a:br>
            <a:r>
              <a:rPr lang="en-US" sz="2800" dirty="0">
                <a:gradFill>
                  <a:gsLst>
                    <a:gs pos="42478">
                      <a:srgbClr val="FFFFFF"/>
                    </a:gs>
                    <a:gs pos="77000">
                      <a:srgbClr val="FFFFFF"/>
                    </a:gs>
                  </a:gsLst>
                  <a:lin ang="5400000" scaled="0"/>
                </a:gradFill>
              </a:rPr>
              <a:t>and </a:t>
            </a:r>
            <a:r>
              <a:rPr lang="en-US" sz="2800" dirty="0" err="1">
                <a:gradFill>
                  <a:gsLst>
                    <a:gs pos="42478">
                      <a:srgbClr val="FFFFFF"/>
                    </a:gs>
                    <a:gs pos="77000">
                      <a:srgbClr val="FFFFFF"/>
                    </a:gs>
                  </a:gsLst>
                  <a:lin ang="5400000" scaled="0"/>
                </a:gradFill>
              </a:rPr>
              <a:t>Availablilty</a:t>
            </a:r>
            <a:endParaRPr lang="en-US" sz="2800" dirty="0">
              <a:gradFill>
                <a:gsLst>
                  <a:gs pos="42478">
                    <a:srgbClr val="FFFFFF"/>
                  </a:gs>
                  <a:gs pos="77000">
                    <a:srgbClr val="FFFFFF"/>
                  </a:gs>
                </a:gsLst>
                <a:lin ang="5400000" scaled="0"/>
              </a:gradFill>
            </a:endParaRPr>
          </a:p>
          <a:p>
            <a:pPr marL="0" indent="0">
              <a:spcBef>
                <a:spcPts val="1200"/>
              </a:spcBef>
              <a:buClr>
                <a:srgbClr val="FFFFFF"/>
              </a:buClr>
              <a:buFont typeface="Arial" pitchFamily="34" charset="0"/>
              <a:buNone/>
              <a:defRPr/>
            </a:pPr>
            <a:endParaRPr lang="en-US" sz="1800" dirty="0">
              <a:gradFill>
                <a:gsLst>
                  <a:gs pos="42478">
                    <a:srgbClr val="FFFFFF"/>
                  </a:gs>
                  <a:gs pos="77000">
                    <a:srgbClr val="FFFFFF"/>
                  </a:gs>
                </a:gsLst>
                <a:lin ang="5400000" scaled="0"/>
              </a:gradFill>
              <a:latin typeface="Segoe UI"/>
            </a:endParaRPr>
          </a:p>
        </p:txBody>
      </p:sp>
      <p:sp>
        <p:nvSpPr>
          <p:cNvPr id="35" name="Oval 34"/>
          <p:cNvSpPr/>
          <p:nvPr/>
        </p:nvSpPr>
        <p:spPr bwMode="auto">
          <a:xfrm>
            <a:off x="1630287" y="1311453"/>
            <a:ext cx="1480548" cy="1480548"/>
          </a:xfrm>
          <a:prstGeom prst="ellipse">
            <a:avLst/>
          </a:prstGeom>
          <a:solidFill>
            <a:srgbClr val="FFFFFF"/>
          </a:solidFill>
          <a:ln w="92075" cap="flat" cmpd="sng" algn="ctr">
            <a:solidFill>
              <a:srgbClr val="541868"/>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6" name="Oval 35"/>
          <p:cNvSpPr/>
          <p:nvPr/>
        </p:nvSpPr>
        <p:spPr bwMode="auto">
          <a:xfrm>
            <a:off x="5482159" y="1311453"/>
            <a:ext cx="1480548" cy="1480548"/>
          </a:xfrm>
          <a:prstGeom prst="ellipse">
            <a:avLst/>
          </a:prstGeom>
          <a:solidFill>
            <a:srgbClr val="FFFFFF"/>
          </a:solidFill>
          <a:ln w="92075" cap="flat" cmpd="sng" algn="ctr">
            <a:solidFill>
              <a:srgbClr val="2FAFE9"/>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7" name="Oval 36"/>
          <p:cNvSpPr/>
          <p:nvPr/>
        </p:nvSpPr>
        <p:spPr bwMode="auto">
          <a:xfrm>
            <a:off x="9334030" y="1311453"/>
            <a:ext cx="1480548" cy="1480548"/>
          </a:xfrm>
          <a:prstGeom prst="ellipse">
            <a:avLst/>
          </a:prstGeom>
          <a:solidFill>
            <a:srgbClr val="FFFFFF"/>
          </a:solidFill>
          <a:ln w="92075" cap="flat" cmpd="sng" algn="ctr">
            <a:solidFill>
              <a:srgbClr val="F17719"/>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8" name="Text Placeholder 7"/>
          <p:cNvSpPr txBox="1">
            <a:spLocks/>
          </p:cNvSpPr>
          <p:nvPr/>
        </p:nvSpPr>
        <p:spPr>
          <a:xfrm>
            <a:off x="8173628" y="3606800"/>
            <a:ext cx="3803904" cy="1987935"/>
          </a:xfrm>
          <a:prstGeom prst="rect">
            <a:avLst/>
          </a:prstGeom>
        </p:spPr>
        <p:txBody>
          <a:bodyPr vert="horz" wrap="square" lIns="182880" tIns="146304" rIns="182880" bIns="146304" rtlCol="0">
            <a:noAutofit/>
          </a:bodyPr>
          <a:lstStyle>
            <a:lvl1pPr marL="342800" marR="0" indent="-342800" algn="l" defTabSz="932468"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029" marR="0" indent="-241229" algn="l" defTabSz="932468"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866"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397"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6929"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286"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521"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755"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990"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1200"/>
              </a:spcBef>
              <a:buClr>
                <a:srgbClr val="FFFFFF"/>
              </a:buClr>
              <a:buFont typeface="Arial" pitchFamily="34" charset="0"/>
              <a:buNone/>
            </a:pPr>
            <a:r>
              <a:rPr lang="en-US" sz="1800" spc="-70" dirty="0">
                <a:gradFill>
                  <a:gsLst>
                    <a:gs pos="42478">
                      <a:srgbClr val="FFFFFF"/>
                    </a:gs>
                    <a:gs pos="77000">
                      <a:srgbClr val="FFFFFF"/>
                    </a:gs>
                  </a:gsLst>
                  <a:lin ang="5400000" scaled="0"/>
                </a:gradFill>
                <a:latin typeface="Segoe UI"/>
              </a:rPr>
              <a:t>Capture rich telemetry on application </a:t>
            </a:r>
            <a:r>
              <a:rPr lang="en-US" sz="1800" spc="-50" dirty="0">
                <a:gradFill>
                  <a:gsLst>
                    <a:gs pos="42478">
                      <a:srgbClr val="FFFFFF"/>
                    </a:gs>
                    <a:gs pos="77000">
                      <a:srgbClr val="FFFFFF"/>
                    </a:gs>
                  </a:gsLst>
                  <a:lin ang="5400000" scaled="0"/>
                </a:gradFill>
                <a:latin typeface="Segoe UI"/>
              </a:rPr>
              <a:t>performance and usage so that you </a:t>
            </a:r>
            <a:r>
              <a:rPr lang="en-US" sz="1800" spc="-60" dirty="0">
                <a:gradFill>
                  <a:gsLst>
                    <a:gs pos="42478">
                      <a:srgbClr val="FFFFFF"/>
                    </a:gs>
                    <a:gs pos="77000">
                      <a:srgbClr val="FFFFFF"/>
                    </a:gs>
                  </a:gsLst>
                  <a:lin ang="5400000" scaled="0"/>
                </a:gradFill>
                <a:latin typeface="Segoe UI"/>
              </a:rPr>
              <a:t>can make better decisions on future </a:t>
            </a:r>
            <a:r>
              <a:rPr lang="en-US" sz="1800" dirty="0">
                <a:gradFill>
                  <a:gsLst>
                    <a:gs pos="42478">
                      <a:srgbClr val="FFFFFF"/>
                    </a:gs>
                    <a:gs pos="77000">
                      <a:srgbClr val="FFFFFF"/>
                    </a:gs>
                  </a:gsLst>
                  <a:lin ang="5400000" scaled="0"/>
                </a:gradFill>
                <a:latin typeface="Segoe UI"/>
              </a:rPr>
              <a:t>investments and anticipate issues in production before they impact your service.</a:t>
            </a:r>
          </a:p>
        </p:txBody>
      </p:sp>
      <p:sp>
        <p:nvSpPr>
          <p:cNvPr id="39" name="Text Placeholder 6"/>
          <p:cNvSpPr txBox="1">
            <a:spLocks/>
          </p:cNvSpPr>
          <p:nvPr/>
        </p:nvSpPr>
        <p:spPr>
          <a:xfrm>
            <a:off x="4370373" y="3606800"/>
            <a:ext cx="3803904" cy="1762236"/>
          </a:xfrm>
          <a:prstGeom prst="rect">
            <a:avLst/>
          </a:prstGeom>
        </p:spPr>
        <p:txBody>
          <a:bodyPr vert="horz" wrap="square" lIns="182880" tIns="146304" rIns="182880" bIns="146304" rtlCol="0">
            <a:noAutofit/>
          </a:bodyPr>
          <a:lstStyle>
            <a:lvl1pPr marL="342800" marR="0" indent="-342800" algn="l" defTabSz="932468"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029" marR="0" indent="-241229" algn="l" defTabSz="932468"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866"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397"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6929"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286"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521"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755"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990"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1200"/>
              </a:spcBef>
              <a:buFont typeface="Arial" pitchFamily="34" charset="0"/>
              <a:buNone/>
            </a:pPr>
            <a:r>
              <a:rPr lang="en-US" sz="1800" dirty="0">
                <a:solidFill>
                  <a:srgbClr val="FFFFFF"/>
                </a:solidFill>
                <a:latin typeface="Segoe UI"/>
              </a:rPr>
              <a:t>Efficiently manage environments using technologies that support </a:t>
            </a:r>
            <a:r>
              <a:rPr lang="en-US" sz="1800" spc="-50" dirty="0">
                <a:solidFill>
                  <a:srgbClr val="FFFFFF"/>
                </a:solidFill>
                <a:latin typeface="Segoe UI"/>
              </a:rPr>
              <a:t>self-service provisioning in a secure way, in line with your IT governance standards.</a:t>
            </a:r>
          </a:p>
        </p:txBody>
      </p:sp>
      <p:sp>
        <p:nvSpPr>
          <p:cNvPr id="40" name="Text Placeholder 7"/>
          <p:cNvSpPr txBox="1">
            <a:spLocks/>
          </p:cNvSpPr>
          <p:nvPr/>
        </p:nvSpPr>
        <p:spPr>
          <a:xfrm>
            <a:off x="470975" y="3606800"/>
            <a:ext cx="3803904" cy="1826155"/>
          </a:xfrm>
          <a:prstGeom prst="rect">
            <a:avLst/>
          </a:prstGeom>
        </p:spPr>
        <p:txBody>
          <a:bodyPr vert="horz" wrap="square" lIns="182880" tIns="146304" rIns="182880" bIns="146304" rtlCol="0">
            <a:noAutofit/>
          </a:bodyPr>
          <a:lstStyle>
            <a:lvl1pPr marL="342800" marR="0" indent="-342800" algn="l" defTabSz="932468"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029" marR="0" indent="-241229" algn="l" defTabSz="932468"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866"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397"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6929"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286"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521"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755"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990"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1200"/>
              </a:spcBef>
              <a:buClr>
                <a:srgbClr val="FFFFFF"/>
              </a:buClr>
              <a:buFont typeface="Arial" pitchFamily="34" charset="0"/>
              <a:buNone/>
            </a:pPr>
            <a:r>
              <a:rPr lang="en-US" sz="1800" spc="-30" dirty="0">
                <a:gradFill>
                  <a:gsLst>
                    <a:gs pos="42478">
                      <a:srgbClr val="FFFFFF"/>
                    </a:gs>
                    <a:gs pos="77000">
                      <a:srgbClr val="FFFFFF"/>
                    </a:gs>
                  </a:gsLst>
                  <a:lin ang="5400000" scaled="0"/>
                </a:gradFill>
                <a:latin typeface="Segoe UI"/>
              </a:rPr>
              <a:t>Speed up and increase traceability </a:t>
            </a:r>
            <a:r>
              <a:rPr lang="en-US" sz="1800" spc="20" dirty="0">
                <a:gradFill>
                  <a:gsLst>
                    <a:gs pos="42478">
                      <a:srgbClr val="FFFFFF"/>
                    </a:gs>
                    <a:gs pos="77000">
                      <a:srgbClr val="FFFFFF"/>
                    </a:gs>
                  </a:gsLst>
                  <a:lin ang="5400000" scaled="0"/>
                </a:gradFill>
                <a:latin typeface="Segoe UI"/>
              </a:rPr>
              <a:t>of each release by empowering </a:t>
            </a:r>
            <a:r>
              <a:rPr lang="en-US" sz="1800" dirty="0">
                <a:gradFill>
                  <a:gsLst>
                    <a:gs pos="42478">
                      <a:srgbClr val="FFFFFF"/>
                    </a:gs>
                    <a:gs pos="77000">
                      <a:srgbClr val="FFFFFF"/>
                    </a:gs>
                  </a:gsLst>
                  <a:lin ang="5400000" scaled="0"/>
                </a:gradFill>
                <a:latin typeface="Segoe UI"/>
              </a:rPr>
              <a:t>your development and operations </a:t>
            </a:r>
            <a:r>
              <a:rPr lang="en-US" sz="1800" spc="-40" dirty="0">
                <a:gradFill>
                  <a:gsLst>
                    <a:gs pos="42478">
                      <a:srgbClr val="FFFFFF"/>
                    </a:gs>
                    <a:gs pos="77000">
                      <a:srgbClr val="FFFFFF"/>
                    </a:gs>
                  </a:gsLst>
                  <a:lin ang="5400000" scaled="0"/>
                </a:gradFill>
                <a:latin typeface="Segoe UI"/>
              </a:rPr>
              <a:t>teams with advanced collaboration </a:t>
            </a:r>
            <a:r>
              <a:rPr lang="en-US" sz="1800" dirty="0">
                <a:gradFill>
                  <a:gsLst>
                    <a:gs pos="42478">
                      <a:srgbClr val="FFFFFF"/>
                    </a:gs>
                    <a:gs pos="77000">
                      <a:srgbClr val="FFFFFF"/>
                    </a:gs>
                  </a:gsLst>
                  <a:lin ang="5400000" scaled="0"/>
                </a:gradFill>
                <a:latin typeface="Segoe UI"/>
              </a:rPr>
              <a:t>and automation tools. </a:t>
            </a:r>
          </a:p>
        </p:txBody>
      </p:sp>
      <p:grpSp>
        <p:nvGrpSpPr>
          <p:cNvPr id="42" name="Group 41"/>
          <p:cNvGrpSpPr/>
          <p:nvPr/>
        </p:nvGrpSpPr>
        <p:grpSpPr>
          <a:xfrm>
            <a:off x="4413595" y="5938152"/>
            <a:ext cx="3793581" cy="822257"/>
            <a:chOff x="8209290" y="5920271"/>
            <a:chExt cx="3793581" cy="822257"/>
          </a:xfrm>
        </p:grpSpPr>
        <p:sp>
          <p:nvSpPr>
            <p:cNvPr id="43" name="Freeform 539"/>
            <p:cNvSpPr>
              <a:spLocks noChangeAspect="1"/>
            </p:cNvSpPr>
            <p:nvPr/>
          </p:nvSpPr>
          <p:spPr bwMode="auto">
            <a:xfrm>
              <a:off x="8209290" y="6013025"/>
              <a:ext cx="768373" cy="422441"/>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1B5CA9"/>
            </a:solidFill>
            <a:ln>
              <a:noFill/>
            </a:ln>
            <a:extLst/>
          </p:spPr>
          <p:txBody>
            <a:bodyPr vert="horz" wrap="square" lIns="91440" tIns="45720" rIns="91440" bIns="45720" numCol="1" anchor="t" anchorCtr="0" compatLnSpc="1">
              <a:prstTxWarp prst="textNoShape">
                <a:avLst/>
              </a:prstTxWarp>
            </a:bodyPr>
            <a:lstStyle/>
            <a:p>
              <a:pPr defTabSz="932468">
                <a:defRPr/>
              </a:pPr>
              <a:endParaRPr lang="en-US" kern="0">
                <a:solidFill>
                  <a:srgbClr val="D1281C"/>
                </a:solidFill>
              </a:endParaRPr>
            </a:p>
          </p:txBody>
        </p:sp>
        <p:sp>
          <p:nvSpPr>
            <p:cNvPr id="44" name="Text Placeholder 5"/>
            <p:cNvSpPr txBox="1">
              <a:spLocks/>
            </p:cNvSpPr>
            <p:nvPr/>
          </p:nvSpPr>
          <p:spPr>
            <a:xfrm>
              <a:off x="8935298" y="5920271"/>
              <a:ext cx="3067573" cy="822257"/>
            </a:xfrm>
            <a:prstGeom prst="rect">
              <a:avLst/>
            </a:prstGeom>
          </p:spPr>
          <p:txBody>
            <a:bodyPr vert="horz" wrap="square" lIns="182880" tIns="146304" rIns="182880" bIns="146304" rtlCol="0">
              <a:noAutofit/>
            </a:bodyPr>
            <a:lstStyle>
              <a:lvl1pPr marL="342800" marR="0" indent="-342800" algn="l" defTabSz="932468"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029" marR="0" indent="-241229" algn="l" defTabSz="932468"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866"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397"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6929"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286"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521"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755"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990"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1200"/>
                </a:spcBef>
                <a:buFont typeface="Arial" pitchFamily="34" charset="0"/>
                <a:buNone/>
                <a:defRPr/>
              </a:pPr>
              <a:r>
                <a:rPr lang="en-US" sz="3200" dirty="0">
                  <a:solidFill>
                    <a:srgbClr val="1B5CA9"/>
                  </a:solidFill>
                </a:rPr>
                <a:t>Microsoft Azure</a:t>
              </a:r>
              <a:endParaRPr lang="en-US" sz="3200" dirty="0">
                <a:solidFill>
                  <a:srgbClr val="1B5CA9"/>
                </a:solidFill>
                <a:latin typeface="Segoe UI"/>
              </a:endParaRPr>
            </a:p>
          </p:txBody>
        </p:sp>
      </p:grpSp>
      <p:grpSp>
        <p:nvGrpSpPr>
          <p:cNvPr id="45" name="Group 44"/>
          <p:cNvGrpSpPr/>
          <p:nvPr/>
        </p:nvGrpSpPr>
        <p:grpSpPr>
          <a:xfrm>
            <a:off x="8692633" y="5945534"/>
            <a:ext cx="3473742" cy="822257"/>
            <a:chOff x="546024" y="5945671"/>
            <a:chExt cx="3473742" cy="822257"/>
          </a:xfrm>
        </p:grpSpPr>
        <p:sp>
          <p:nvSpPr>
            <p:cNvPr id="46" name="Text Placeholder 5"/>
            <p:cNvSpPr txBox="1">
              <a:spLocks/>
            </p:cNvSpPr>
            <p:nvPr/>
          </p:nvSpPr>
          <p:spPr>
            <a:xfrm>
              <a:off x="1017836" y="5945671"/>
              <a:ext cx="3001930" cy="822257"/>
            </a:xfrm>
            <a:prstGeom prst="rect">
              <a:avLst/>
            </a:prstGeom>
          </p:spPr>
          <p:txBody>
            <a:bodyPr vert="horz" wrap="square" lIns="182880" tIns="146304" rIns="182880" bIns="146304" rtlCol="0">
              <a:noAutofit/>
            </a:bodyPr>
            <a:lstStyle>
              <a:lvl1pPr marL="342800" marR="0" indent="-342800" algn="l" defTabSz="932468"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029" marR="0" indent="-241229" algn="l" defTabSz="932468"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866"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397"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6929"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286"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521"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755"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990"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1200"/>
                </a:spcBef>
                <a:buFont typeface="Arial" pitchFamily="34" charset="0"/>
                <a:buNone/>
                <a:defRPr/>
              </a:pPr>
              <a:r>
                <a:rPr lang="en-US" sz="3200" dirty="0">
                  <a:solidFill>
                    <a:srgbClr val="541868"/>
                  </a:solidFill>
                </a:rPr>
                <a:t>Visual Studio</a:t>
              </a:r>
              <a:endParaRPr lang="en-US" sz="3200" dirty="0">
                <a:solidFill>
                  <a:srgbClr val="541868"/>
                </a:solidFill>
                <a:latin typeface="Segoe UI"/>
              </a:endParaRPr>
            </a:p>
          </p:txBody>
        </p:sp>
        <p:pic>
          <p:nvPicPr>
            <p:cNvPr id="47" name="Picture 46" descr="VS_Purp526_rgb.png"/>
            <p:cNvPicPr>
              <a:picLocks noChangeAspect="1"/>
            </p:cNvPicPr>
            <p:nvPr/>
          </p:nvPicPr>
          <p:blipFill rotWithShape="1">
            <a:blip r:embed="rId3">
              <a:extLst>
                <a:ext uri="{28A0092B-C50C-407E-A947-70E740481C1C}">
                  <a14:useLocalDpi xmlns:a14="http://schemas.microsoft.com/office/drawing/2010/main" val="0"/>
                </a:ext>
              </a:extLst>
            </a:blip>
            <a:srcRect l="4545" t="15020" r="75646" b="15275"/>
            <a:stretch/>
          </p:blipFill>
          <p:spPr>
            <a:xfrm>
              <a:off x="546024" y="5979263"/>
              <a:ext cx="637309" cy="628073"/>
            </a:xfrm>
            <a:prstGeom prst="rect">
              <a:avLst/>
            </a:prstGeom>
          </p:spPr>
        </p:pic>
      </p:grpSp>
      <p:grpSp>
        <p:nvGrpSpPr>
          <p:cNvPr id="48" name="Group 47"/>
          <p:cNvGrpSpPr/>
          <p:nvPr/>
        </p:nvGrpSpPr>
        <p:grpSpPr>
          <a:xfrm>
            <a:off x="656009" y="5756431"/>
            <a:ext cx="4997436" cy="851406"/>
            <a:chOff x="3517824" y="5755930"/>
            <a:chExt cx="4997436" cy="851406"/>
          </a:xfrm>
        </p:grpSpPr>
        <p:sp>
          <p:nvSpPr>
            <p:cNvPr id="49" name="Text Placeholder 5"/>
            <p:cNvSpPr txBox="1">
              <a:spLocks/>
            </p:cNvSpPr>
            <p:nvPr/>
          </p:nvSpPr>
          <p:spPr>
            <a:xfrm>
              <a:off x="4110196" y="5755930"/>
              <a:ext cx="4405064" cy="822257"/>
            </a:xfrm>
            <a:prstGeom prst="rect">
              <a:avLst/>
            </a:prstGeom>
          </p:spPr>
          <p:txBody>
            <a:bodyPr vert="horz" wrap="square" lIns="182880" tIns="146304" rIns="182880" bIns="146304" rtlCol="0">
              <a:noAutofit/>
            </a:bodyPr>
            <a:lstStyle>
              <a:lvl1pPr marL="342800" marR="0" indent="-342800" algn="l" defTabSz="932468"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029" marR="0" indent="-241229" algn="l" defTabSz="932468"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866"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397"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6929"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286"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521"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755"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990"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1200"/>
                </a:spcBef>
                <a:buFont typeface="Arial" pitchFamily="34" charset="0"/>
                <a:buNone/>
                <a:defRPr/>
              </a:pPr>
              <a:r>
                <a:rPr lang="en-US" sz="3200" dirty="0">
                  <a:solidFill>
                    <a:srgbClr val="541868"/>
                  </a:solidFill>
                </a:rPr>
                <a:t>Visual Studio</a:t>
              </a:r>
              <a:br>
                <a:rPr lang="en-US" sz="3200" dirty="0">
                  <a:solidFill>
                    <a:srgbClr val="541868"/>
                  </a:solidFill>
                </a:rPr>
              </a:br>
              <a:r>
                <a:rPr lang="en-US" sz="3200" dirty="0">
                  <a:solidFill>
                    <a:srgbClr val="541868"/>
                  </a:solidFill>
                </a:rPr>
                <a:t>Team Services</a:t>
              </a:r>
              <a:endParaRPr lang="en-US" sz="3200" dirty="0">
                <a:solidFill>
                  <a:srgbClr val="541868"/>
                </a:solidFill>
                <a:latin typeface="Segoe UI"/>
              </a:endParaRPr>
            </a:p>
          </p:txBody>
        </p:sp>
        <p:pic>
          <p:nvPicPr>
            <p:cNvPr id="50" name="Picture 49" descr="VS_Purp526_rgb.png"/>
            <p:cNvPicPr>
              <a:picLocks noChangeAspect="1"/>
            </p:cNvPicPr>
            <p:nvPr/>
          </p:nvPicPr>
          <p:blipFill rotWithShape="1">
            <a:blip r:embed="rId3">
              <a:extLst>
                <a:ext uri="{28A0092B-C50C-407E-A947-70E740481C1C}">
                  <a14:useLocalDpi xmlns:a14="http://schemas.microsoft.com/office/drawing/2010/main" val="0"/>
                </a:ext>
              </a:extLst>
            </a:blip>
            <a:srcRect l="4545" t="15020" r="75646" b="15275"/>
            <a:stretch/>
          </p:blipFill>
          <p:spPr>
            <a:xfrm>
              <a:off x="3517824" y="5979263"/>
              <a:ext cx="637309" cy="628073"/>
            </a:xfrm>
            <a:prstGeom prst="rect">
              <a:avLst/>
            </a:prstGeom>
          </p:spPr>
        </p:pic>
      </p:grpSp>
      <p:pic>
        <p:nvPicPr>
          <p:cNvPr id="54" name="Picture 53" descr="ShortenCycles.png"/>
          <p:cNvPicPr>
            <a:picLocks noChangeAspect="1"/>
          </p:cNvPicPr>
          <p:nvPr/>
        </p:nvPicPr>
        <p:blipFill rotWithShape="1">
          <a:blip r:embed="rId4">
            <a:extLst>
              <a:ext uri="{28A0092B-C50C-407E-A947-70E740481C1C}">
                <a14:useLocalDpi xmlns:a14="http://schemas.microsoft.com/office/drawing/2010/main" val="0"/>
              </a:ext>
            </a:extLst>
          </a:blip>
          <a:srcRect l="17557" t="9981" r="20811" b="14403"/>
          <a:stretch/>
        </p:blipFill>
        <p:spPr>
          <a:xfrm>
            <a:off x="1825749" y="1507173"/>
            <a:ext cx="1056671" cy="1001779"/>
          </a:xfrm>
          <a:prstGeom prst="rect">
            <a:avLst/>
          </a:prstGeom>
        </p:spPr>
      </p:pic>
      <p:grpSp>
        <p:nvGrpSpPr>
          <p:cNvPr id="55" name="Group 54"/>
          <p:cNvGrpSpPr/>
          <p:nvPr/>
        </p:nvGrpSpPr>
        <p:grpSpPr>
          <a:xfrm>
            <a:off x="5847540" y="1508973"/>
            <a:ext cx="802745" cy="998179"/>
            <a:chOff x="9223030" y="-2441251"/>
            <a:chExt cx="2184644" cy="3706781"/>
          </a:xfrm>
        </p:grpSpPr>
        <p:sp>
          <p:nvSpPr>
            <p:cNvPr id="56" name="Rectangle 55"/>
            <p:cNvSpPr>
              <a:spLocks noChangeArrowheads="1"/>
            </p:cNvSpPr>
            <p:nvPr/>
          </p:nvSpPr>
          <p:spPr bwMode="auto">
            <a:xfrm>
              <a:off x="10619431" y="-1741245"/>
              <a:ext cx="664250" cy="596629"/>
            </a:xfrm>
            <a:prstGeom prst="rect">
              <a:avLst/>
            </a:prstGeom>
            <a:solidFill>
              <a:srgbClr val="00BCF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468">
                <a:defRPr/>
              </a:pPr>
              <a:r>
                <a:rPr lang="en-US" sz="1200" kern="0">
                  <a:solidFill>
                    <a:srgbClr val="000000"/>
                  </a:solidFill>
                  <a:latin typeface="Cambria"/>
                  <a:ea typeface="Times New Roman"/>
                  <a:cs typeface="Times New Roman"/>
                </a:rPr>
                <a:t> </a:t>
              </a:r>
              <a:endParaRPr lang="en-US" sz="1200" kern="0">
                <a:solidFill>
                  <a:srgbClr val="000000"/>
                </a:solidFill>
                <a:latin typeface="Cambria"/>
                <a:ea typeface="ＭＳ 明朝"/>
                <a:cs typeface="Times New Roman"/>
              </a:endParaRPr>
            </a:p>
          </p:txBody>
        </p:sp>
        <p:sp>
          <p:nvSpPr>
            <p:cNvPr id="57" name="Rectangle 56"/>
            <p:cNvSpPr>
              <a:spLocks noChangeArrowheads="1"/>
            </p:cNvSpPr>
            <p:nvPr/>
          </p:nvSpPr>
          <p:spPr bwMode="auto">
            <a:xfrm>
              <a:off x="9223030" y="-1144616"/>
              <a:ext cx="2184644" cy="100423"/>
            </a:xfrm>
            <a:prstGeom prst="rect">
              <a:avLst/>
            </a:prstGeom>
            <a:solidFill>
              <a:srgbClr val="96969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468">
                <a:defRPr/>
              </a:pPr>
              <a:r>
                <a:rPr lang="en-US" sz="1200" kern="0">
                  <a:solidFill>
                    <a:srgbClr val="000000"/>
                  </a:solidFill>
                  <a:latin typeface="Cambria"/>
                  <a:ea typeface="Times New Roman"/>
                  <a:cs typeface="Times New Roman"/>
                </a:rPr>
                <a:t> </a:t>
              </a:r>
              <a:endParaRPr lang="en-US" sz="1200" kern="0">
                <a:solidFill>
                  <a:srgbClr val="000000"/>
                </a:solidFill>
                <a:latin typeface="Cambria"/>
                <a:ea typeface="ＭＳ 明朝"/>
                <a:cs typeface="Times New Roman"/>
              </a:endParaRPr>
            </a:p>
          </p:txBody>
        </p:sp>
        <p:sp>
          <p:nvSpPr>
            <p:cNvPr id="58" name="Rectangle 57"/>
            <p:cNvSpPr>
              <a:spLocks noChangeArrowheads="1"/>
            </p:cNvSpPr>
            <p:nvPr/>
          </p:nvSpPr>
          <p:spPr bwMode="auto">
            <a:xfrm>
              <a:off x="9347024" y="-1044193"/>
              <a:ext cx="1936657" cy="106330"/>
            </a:xfrm>
            <a:prstGeom prst="rect">
              <a:avLst/>
            </a:prstGeom>
            <a:solidFill>
              <a:srgbClr val="50505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468">
                <a:defRPr/>
              </a:pPr>
              <a:r>
                <a:rPr lang="en-US" sz="1200" kern="0">
                  <a:solidFill>
                    <a:srgbClr val="000000"/>
                  </a:solidFill>
                  <a:latin typeface="Cambria"/>
                  <a:ea typeface="Times New Roman"/>
                  <a:cs typeface="Times New Roman"/>
                </a:rPr>
                <a:t> </a:t>
              </a:r>
              <a:endParaRPr lang="en-US" sz="1200" kern="0">
                <a:solidFill>
                  <a:srgbClr val="000000"/>
                </a:solidFill>
                <a:latin typeface="Cambria"/>
                <a:ea typeface="ＭＳ 明朝"/>
                <a:cs typeface="Times New Roman"/>
              </a:endParaRPr>
            </a:p>
          </p:txBody>
        </p:sp>
        <p:sp>
          <p:nvSpPr>
            <p:cNvPr id="59" name="Rectangle 58"/>
            <p:cNvSpPr>
              <a:spLocks noChangeArrowheads="1"/>
            </p:cNvSpPr>
            <p:nvPr/>
          </p:nvSpPr>
          <p:spPr bwMode="auto">
            <a:xfrm>
              <a:off x="9223030" y="-72455"/>
              <a:ext cx="2184644" cy="100423"/>
            </a:xfrm>
            <a:prstGeom prst="rect">
              <a:avLst/>
            </a:prstGeom>
            <a:solidFill>
              <a:srgbClr val="96969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468">
                <a:defRPr/>
              </a:pPr>
              <a:r>
                <a:rPr lang="en-US" sz="1200" kern="0">
                  <a:solidFill>
                    <a:srgbClr val="000000"/>
                  </a:solidFill>
                  <a:latin typeface="Cambria"/>
                  <a:ea typeface="Times New Roman"/>
                  <a:cs typeface="Times New Roman"/>
                </a:rPr>
                <a:t> </a:t>
              </a:r>
              <a:endParaRPr lang="en-US" sz="1200" kern="0">
                <a:solidFill>
                  <a:srgbClr val="000000"/>
                </a:solidFill>
                <a:latin typeface="Cambria"/>
                <a:ea typeface="ＭＳ 明朝"/>
                <a:cs typeface="Times New Roman"/>
              </a:endParaRPr>
            </a:p>
          </p:txBody>
        </p:sp>
        <p:sp>
          <p:nvSpPr>
            <p:cNvPr id="60" name="Rectangle 59"/>
            <p:cNvSpPr>
              <a:spLocks noChangeArrowheads="1"/>
            </p:cNvSpPr>
            <p:nvPr/>
          </p:nvSpPr>
          <p:spPr bwMode="auto">
            <a:xfrm>
              <a:off x="9347024" y="22060"/>
              <a:ext cx="1936657" cy="106330"/>
            </a:xfrm>
            <a:prstGeom prst="rect">
              <a:avLst/>
            </a:prstGeom>
            <a:solidFill>
              <a:srgbClr val="50505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468">
                <a:defRPr/>
              </a:pPr>
              <a:r>
                <a:rPr lang="en-US" sz="1200" kern="0">
                  <a:solidFill>
                    <a:srgbClr val="000000"/>
                  </a:solidFill>
                  <a:latin typeface="Cambria"/>
                  <a:ea typeface="Times New Roman"/>
                  <a:cs typeface="Times New Roman"/>
                </a:rPr>
                <a:t> </a:t>
              </a:r>
              <a:endParaRPr lang="en-US" sz="1200" kern="0">
                <a:solidFill>
                  <a:srgbClr val="000000"/>
                </a:solidFill>
                <a:latin typeface="Cambria"/>
                <a:ea typeface="ＭＳ 明朝"/>
                <a:cs typeface="Times New Roman"/>
              </a:endParaRPr>
            </a:p>
          </p:txBody>
        </p:sp>
        <p:sp>
          <p:nvSpPr>
            <p:cNvPr id="61" name="Rectangle 60"/>
            <p:cNvSpPr>
              <a:spLocks noChangeArrowheads="1"/>
            </p:cNvSpPr>
            <p:nvPr/>
          </p:nvSpPr>
          <p:spPr bwMode="auto">
            <a:xfrm>
              <a:off x="9583201" y="999705"/>
              <a:ext cx="1464302" cy="94516"/>
            </a:xfrm>
            <a:prstGeom prst="rect">
              <a:avLst/>
            </a:prstGeom>
            <a:solidFill>
              <a:srgbClr val="96969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468">
                <a:defRPr/>
              </a:pPr>
              <a:r>
                <a:rPr lang="en-US" sz="1200" kern="0">
                  <a:solidFill>
                    <a:srgbClr val="000000"/>
                  </a:solidFill>
                  <a:latin typeface="Cambria"/>
                  <a:ea typeface="Times New Roman"/>
                  <a:cs typeface="Times New Roman"/>
                </a:rPr>
                <a:t> </a:t>
              </a:r>
              <a:endParaRPr lang="en-US" sz="1200" kern="0">
                <a:solidFill>
                  <a:srgbClr val="000000"/>
                </a:solidFill>
                <a:latin typeface="Cambria"/>
                <a:ea typeface="ＭＳ 明朝"/>
                <a:cs typeface="Times New Roman"/>
              </a:endParaRPr>
            </a:p>
          </p:txBody>
        </p:sp>
        <p:sp>
          <p:nvSpPr>
            <p:cNvPr id="62" name="Rectangle 61"/>
            <p:cNvSpPr>
              <a:spLocks noChangeArrowheads="1"/>
            </p:cNvSpPr>
            <p:nvPr/>
          </p:nvSpPr>
          <p:spPr bwMode="auto">
            <a:xfrm>
              <a:off x="9707195" y="1094221"/>
              <a:ext cx="1219267" cy="171309"/>
            </a:xfrm>
            <a:prstGeom prst="rect">
              <a:avLst/>
            </a:prstGeom>
            <a:solidFill>
              <a:srgbClr val="50505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468">
                <a:defRPr/>
              </a:pPr>
              <a:r>
                <a:rPr lang="en-US" sz="1200" kern="0">
                  <a:solidFill>
                    <a:srgbClr val="000000"/>
                  </a:solidFill>
                  <a:latin typeface="Cambria"/>
                  <a:ea typeface="Times New Roman"/>
                  <a:cs typeface="Times New Roman"/>
                </a:rPr>
                <a:t> </a:t>
              </a:r>
              <a:endParaRPr lang="en-US" sz="1200" kern="0">
                <a:solidFill>
                  <a:srgbClr val="000000"/>
                </a:solidFill>
                <a:latin typeface="Cambria"/>
                <a:ea typeface="ＭＳ 明朝"/>
                <a:cs typeface="Times New Roman"/>
              </a:endParaRPr>
            </a:p>
          </p:txBody>
        </p:sp>
        <p:sp>
          <p:nvSpPr>
            <p:cNvPr id="63" name="Rectangle 62"/>
            <p:cNvSpPr>
              <a:spLocks noChangeArrowheads="1"/>
            </p:cNvSpPr>
            <p:nvPr/>
          </p:nvSpPr>
          <p:spPr bwMode="auto">
            <a:xfrm>
              <a:off x="9854806" y="-937863"/>
              <a:ext cx="1428875" cy="865408"/>
            </a:xfrm>
            <a:prstGeom prst="rect">
              <a:avLst/>
            </a:prstGeom>
            <a:solidFill>
              <a:srgbClr val="D2D2D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468">
                <a:defRPr/>
              </a:pPr>
              <a:r>
                <a:rPr lang="en-US" sz="1200" kern="0">
                  <a:solidFill>
                    <a:srgbClr val="000000"/>
                  </a:solidFill>
                  <a:latin typeface="Cambria"/>
                  <a:ea typeface="Times New Roman"/>
                  <a:cs typeface="Times New Roman"/>
                </a:rPr>
                <a:t> </a:t>
              </a:r>
              <a:endParaRPr lang="en-US" sz="1200" kern="0">
                <a:solidFill>
                  <a:srgbClr val="000000"/>
                </a:solidFill>
                <a:latin typeface="Cambria"/>
                <a:ea typeface="ＭＳ 明朝"/>
                <a:cs typeface="Times New Roman"/>
              </a:endParaRPr>
            </a:p>
          </p:txBody>
        </p:sp>
        <p:sp>
          <p:nvSpPr>
            <p:cNvPr id="64" name="Freeform 63"/>
            <p:cNvSpPr>
              <a:spLocks/>
            </p:cNvSpPr>
            <p:nvPr/>
          </p:nvSpPr>
          <p:spPr bwMode="auto">
            <a:xfrm>
              <a:off x="9854806" y="128390"/>
              <a:ext cx="1428875" cy="871315"/>
            </a:xfrm>
            <a:custGeom>
              <a:avLst/>
              <a:gdLst>
                <a:gd name="T0" fmla="*/ 363 w 484"/>
                <a:gd name="T1" fmla="*/ 295 h 295"/>
                <a:gd name="T2" fmla="*/ 484 w 484"/>
                <a:gd name="T3" fmla="*/ 0 h 295"/>
                <a:gd name="T4" fmla="*/ 0 w 484"/>
                <a:gd name="T5" fmla="*/ 0 h 295"/>
                <a:gd name="T6" fmla="*/ 0 w 484"/>
                <a:gd name="T7" fmla="*/ 295 h 295"/>
                <a:gd name="T8" fmla="*/ 363 w 484"/>
                <a:gd name="T9" fmla="*/ 295 h 295"/>
              </a:gdLst>
              <a:ahLst/>
              <a:cxnLst>
                <a:cxn ang="0">
                  <a:pos x="T0" y="T1"/>
                </a:cxn>
                <a:cxn ang="0">
                  <a:pos x="T2" y="T3"/>
                </a:cxn>
                <a:cxn ang="0">
                  <a:pos x="T4" y="T5"/>
                </a:cxn>
                <a:cxn ang="0">
                  <a:pos x="T6" y="T7"/>
                </a:cxn>
                <a:cxn ang="0">
                  <a:pos x="T8" y="T9"/>
                </a:cxn>
              </a:cxnLst>
              <a:rect l="0" t="0" r="r" b="b"/>
              <a:pathLst>
                <a:path w="484" h="295">
                  <a:moveTo>
                    <a:pt x="363" y="295"/>
                  </a:moveTo>
                  <a:lnTo>
                    <a:pt x="484" y="0"/>
                  </a:lnTo>
                  <a:lnTo>
                    <a:pt x="0" y="0"/>
                  </a:lnTo>
                  <a:lnTo>
                    <a:pt x="0" y="295"/>
                  </a:lnTo>
                  <a:lnTo>
                    <a:pt x="363" y="295"/>
                  </a:lnTo>
                  <a:close/>
                </a:path>
              </a:pathLst>
            </a:custGeom>
            <a:solidFill>
              <a:srgbClr val="D2D2D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468">
                <a:defRPr/>
              </a:pPr>
              <a:r>
                <a:rPr lang="en-US" sz="1200" kern="0">
                  <a:solidFill>
                    <a:srgbClr val="000000"/>
                  </a:solidFill>
                  <a:latin typeface="Cambria"/>
                  <a:ea typeface="Times New Roman"/>
                  <a:cs typeface="Times New Roman"/>
                </a:rPr>
                <a:t> </a:t>
              </a:r>
              <a:endParaRPr lang="en-US" sz="1200" kern="0">
                <a:solidFill>
                  <a:srgbClr val="000000"/>
                </a:solidFill>
                <a:latin typeface="Cambria"/>
                <a:ea typeface="ＭＳ 明朝"/>
                <a:cs typeface="Times New Roman"/>
              </a:endParaRPr>
            </a:p>
          </p:txBody>
        </p:sp>
        <p:sp>
          <p:nvSpPr>
            <p:cNvPr id="65" name="Rectangle 64"/>
            <p:cNvSpPr>
              <a:spLocks noChangeArrowheads="1"/>
            </p:cNvSpPr>
            <p:nvPr/>
          </p:nvSpPr>
          <p:spPr bwMode="auto">
            <a:xfrm>
              <a:off x="9347024" y="-937863"/>
              <a:ext cx="507782" cy="865408"/>
            </a:xfrm>
            <a:prstGeom prst="rect">
              <a:avLst/>
            </a:prstGeom>
            <a:solidFill>
              <a:srgbClr val="96969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468">
                <a:defRPr/>
              </a:pPr>
              <a:r>
                <a:rPr lang="en-US" sz="1200" kern="0">
                  <a:solidFill>
                    <a:srgbClr val="000000"/>
                  </a:solidFill>
                  <a:latin typeface="Cambria"/>
                  <a:ea typeface="Times New Roman"/>
                  <a:cs typeface="Times New Roman"/>
                </a:rPr>
                <a:t> </a:t>
              </a:r>
              <a:endParaRPr lang="en-US" sz="1200" kern="0">
                <a:solidFill>
                  <a:srgbClr val="000000"/>
                </a:solidFill>
                <a:latin typeface="Cambria"/>
                <a:ea typeface="ＭＳ 明朝"/>
                <a:cs typeface="Times New Roman"/>
              </a:endParaRPr>
            </a:p>
          </p:txBody>
        </p:sp>
        <p:sp>
          <p:nvSpPr>
            <p:cNvPr id="66" name="Rectangle 65"/>
            <p:cNvSpPr>
              <a:spLocks noChangeArrowheads="1"/>
            </p:cNvSpPr>
            <p:nvPr/>
          </p:nvSpPr>
          <p:spPr bwMode="auto">
            <a:xfrm>
              <a:off x="10023082" y="-607059"/>
              <a:ext cx="507782" cy="209706"/>
            </a:xfrm>
            <a:prstGeom prst="rect">
              <a:avLst/>
            </a:prstGeom>
            <a:solidFill>
              <a:srgbClr val="96969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468">
                <a:defRPr/>
              </a:pPr>
              <a:r>
                <a:rPr lang="en-US" sz="1200" kern="0" dirty="0">
                  <a:solidFill>
                    <a:srgbClr val="000000"/>
                  </a:solidFill>
                  <a:latin typeface="Cambria"/>
                  <a:ea typeface="Times New Roman"/>
                  <a:cs typeface="Times New Roman"/>
                </a:rPr>
                <a:t> </a:t>
              </a:r>
              <a:endParaRPr lang="en-US" sz="1200" kern="0" dirty="0">
                <a:solidFill>
                  <a:srgbClr val="000000"/>
                </a:solidFill>
                <a:latin typeface="Cambria"/>
                <a:ea typeface="ＭＳ 明朝"/>
                <a:cs typeface="Times New Roman"/>
              </a:endParaRPr>
            </a:p>
          </p:txBody>
        </p:sp>
        <p:sp>
          <p:nvSpPr>
            <p:cNvPr id="67" name="Freeform 66"/>
            <p:cNvSpPr>
              <a:spLocks/>
            </p:cNvSpPr>
            <p:nvPr/>
          </p:nvSpPr>
          <p:spPr bwMode="auto">
            <a:xfrm>
              <a:off x="9347024" y="128390"/>
              <a:ext cx="507782" cy="871315"/>
            </a:xfrm>
            <a:custGeom>
              <a:avLst/>
              <a:gdLst>
                <a:gd name="T0" fmla="*/ 122 w 172"/>
                <a:gd name="T1" fmla="*/ 295 h 295"/>
                <a:gd name="T2" fmla="*/ 172 w 172"/>
                <a:gd name="T3" fmla="*/ 295 h 295"/>
                <a:gd name="T4" fmla="*/ 172 w 172"/>
                <a:gd name="T5" fmla="*/ 0 h 295"/>
                <a:gd name="T6" fmla="*/ 0 w 172"/>
                <a:gd name="T7" fmla="*/ 0 h 295"/>
                <a:gd name="T8" fmla="*/ 122 w 172"/>
                <a:gd name="T9" fmla="*/ 295 h 295"/>
              </a:gdLst>
              <a:ahLst/>
              <a:cxnLst>
                <a:cxn ang="0">
                  <a:pos x="T0" y="T1"/>
                </a:cxn>
                <a:cxn ang="0">
                  <a:pos x="T2" y="T3"/>
                </a:cxn>
                <a:cxn ang="0">
                  <a:pos x="T4" y="T5"/>
                </a:cxn>
                <a:cxn ang="0">
                  <a:pos x="T6" y="T7"/>
                </a:cxn>
                <a:cxn ang="0">
                  <a:pos x="T8" y="T9"/>
                </a:cxn>
              </a:cxnLst>
              <a:rect l="0" t="0" r="r" b="b"/>
              <a:pathLst>
                <a:path w="172" h="295">
                  <a:moveTo>
                    <a:pt x="122" y="295"/>
                  </a:moveTo>
                  <a:lnTo>
                    <a:pt x="172" y="295"/>
                  </a:lnTo>
                  <a:lnTo>
                    <a:pt x="172" y="0"/>
                  </a:lnTo>
                  <a:lnTo>
                    <a:pt x="0" y="0"/>
                  </a:lnTo>
                  <a:lnTo>
                    <a:pt x="122" y="295"/>
                  </a:lnTo>
                  <a:close/>
                </a:path>
              </a:pathLst>
            </a:custGeom>
            <a:solidFill>
              <a:srgbClr val="96969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468">
                <a:defRPr/>
              </a:pPr>
              <a:r>
                <a:rPr lang="en-US" sz="1200" kern="0">
                  <a:solidFill>
                    <a:srgbClr val="000000"/>
                  </a:solidFill>
                  <a:latin typeface="Cambria"/>
                  <a:ea typeface="Times New Roman"/>
                  <a:cs typeface="Times New Roman"/>
                </a:rPr>
                <a:t> </a:t>
              </a:r>
              <a:endParaRPr lang="en-US" sz="1200" kern="0">
                <a:solidFill>
                  <a:srgbClr val="000000"/>
                </a:solidFill>
                <a:latin typeface="Cambria"/>
                <a:ea typeface="ＭＳ 明朝"/>
                <a:cs typeface="Times New Roman"/>
              </a:endParaRPr>
            </a:p>
          </p:txBody>
        </p:sp>
        <p:sp>
          <p:nvSpPr>
            <p:cNvPr id="68" name="Rectangle 67"/>
            <p:cNvSpPr>
              <a:spLocks noChangeArrowheads="1"/>
            </p:cNvSpPr>
            <p:nvPr/>
          </p:nvSpPr>
          <p:spPr bwMode="auto">
            <a:xfrm>
              <a:off x="9347024" y="-2139983"/>
              <a:ext cx="513686" cy="995367"/>
            </a:xfrm>
            <a:prstGeom prst="rect">
              <a:avLst/>
            </a:prstGeom>
            <a:solidFill>
              <a:srgbClr val="3F3F3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468">
                <a:defRPr/>
              </a:pPr>
              <a:r>
                <a:rPr lang="en-US" sz="1200" kern="0">
                  <a:solidFill>
                    <a:srgbClr val="000000"/>
                  </a:solidFill>
                  <a:latin typeface="Cambria"/>
                  <a:ea typeface="Times New Roman"/>
                  <a:cs typeface="Times New Roman"/>
                </a:rPr>
                <a:t> </a:t>
              </a:r>
              <a:endParaRPr lang="en-US" sz="1200" kern="0">
                <a:solidFill>
                  <a:srgbClr val="000000"/>
                </a:solidFill>
                <a:latin typeface="Cambria"/>
                <a:ea typeface="ＭＳ 明朝"/>
                <a:cs typeface="Times New Roman"/>
              </a:endParaRPr>
            </a:p>
          </p:txBody>
        </p:sp>
        <p:sp>
          <p:nvSpPr>
            <p:cNvPr id="69" name="Rectangle 68"/>
            <p:cNvSpPr>
              <a:spLocks noChangeArrowheads="1"/>
            </p:cNvSpPr>
            <p:nvPr/>
          </p:nvSpPr>
          <p:spPr bwMode="auto">
            <a:xfrm>
              <a:off x="10359636" y="-1921415"/>
              <a:ext cx="436929" cy="776799"/>
            </a:xfrm>
            <a:prstGeom prst="rect">
              <a:avLst/>
            </a:prstGeom>
            <a:solidFill>
              <a:srgbClr val="3F3F3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468">
                <a:defRPr/>
              </a:pPr>
              <a:r>
                <a:rPr lang="en-US" sz="1200" kern="0">
                  <a:solidFill>
                    <a:srgbClr val="000000"/>
                  </a:solidFill>
                  <a:latin typeface="Cambria"/>
                  <a:ea typeface="Times New Roman"/>
                  <a:cs typeface="Times New Roman"/>
                </a:rPr>
                <a:t> </a:t>
              </a:r>
              <a:endParaRPr lang="en-US" sz="1200" kern="0">
                <a:solidFill>
                  <a:srgbClr val="000000"/>
                </a:solidFill>
                <a:latin typeface="Cambria"/>
                <a:ea typeface="ＭＳ 明朝"/>
                <a:cs typeface="Times New Roman"/>
              </a:endParaRPr>
            </a:p>
          </p:txBody>
        </p:sp>
        <p:sp>
          <p:nvSpPr>
            <p:cNvPr id="70" name="Rectangle 69"/>
            <p:cNvSpPr>
              <a:spLocks noChangeArrowheads="1"/>
            </p:cNvSpPr>
            <p:nvPr/>
          </p:nvSpPr>
          <p:spPr bwMode="auto">
            <a:xfrm>
              <a:off x="10359636" y="-2305385"/>
              <a:ext cx="94471" cy="770892"/>
            </a:xfrm>
            <a:prstGeom prst="rect">
              <a:avLst/>
            </a:prstGeom>
            <a:solidFill>
              <a:srgbClr val="3F3F3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468">
                <a:defRPr/>
              </a:pPr>
              <a:r>
                <a:rPr lang="en-US" sz="1200" kern="0">
                  <a:solidFill>
                    <a:srgbClr val="000000"/>
                  </a:solidFill>
                  <a:latin typeface="Cambria"/>
                  <a:ea typeface="Times New Roman"/>
                  <a:cs typeface="Times New Roman"/>
                </a:rPr>
                <a:t> </a:t>
              </a:r>
              <a:endParaRPr lang="en-US" sz="1200" kern="0">
                <a:solidFill>
                  <a:srgbClr val="000000"/>
                </a:solidFill>
                <a:latin typeface="Cambria"/>
                <a:ea typeface="ＭＳ 明朝"/>
                <a:cs typeface="Times New Roman"/>
              </a:endParaRPr>
            </a:p>
          </p:txBody>
        </p:sp>
        <p:sp>
          <p:nvSpPr>
            <p:cNvPr id="71" name="Rectangle 70"/>
            <p:cNvSpPr>
              <a:spLocks noChangeArrowheads="1"/>
            </p:cNvSpPr>
            <p:nvPr/>
          </p:nvSpPr>
          <p:spPr bwMode="auto">
            <a:xfrm>
              <a:off x="9659959" y="-2340828"/>
              <a:ext cx="522543" cy="1196212"/>
            </a:xfrm>
            <a:prstGeom prst="rect">
              <a:avLst/>
            </a:prstGeom>
            <a:solidFill>
              <a:srgbClr val="0072C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468">
                <a:defRPr/>
              </a:pPr>
              <a:r>
                <a:rPr lang="en-US" sz="1200" kern="0">
                  <a:solidFill>
                    <a:srgbClr val="000000"/>
                  </a:solidFill>
                  <a:latin typeface="Cambria"/>
                  <a:ea typeface="Times New Roman"/>
                  <a:cs typeface="Times New Roman"/>
                </a:rPr>
                <a:t> </a:t>
              </a:r>
              <a:endParaRPr lang="en-US" sz="1200" kern="0">
                <a:solidFill>
                  <a:srgbClr val="000000"/>
                </a:solidFill>
                <a:latin typeface="Cambria"/>
                <a:ea typeface="ＭＳ 明朝"/>
                <a:cs typeface="Times New Roman"/>
              </a:endParaRPr>
            </a:p>
          </p:txBody>
        </p:sp>
        <p:sp>
          <p:nvSpPr>
            <p:cNvPr id="72" name="Rectangle 71"/>
            <p:cNvSpPr>
              <a:spLocks noChangeArrowheads="1"/>
            </p:cNvSpPr>
            <p:nvPr/>
          </p:nvSpPr>
          <p:spPr bwMode="auto">
            <a:xfrm>
              <a:off x="10028987" y="-2441251"/>
              <a:ext cx="330649" cy="1296635"/>
            </a:xfrm>
            <a:prstGeom prst="rect">
              <a:avLst/>
            </a:prstGeom>
            <a:solidFill>
              <a:srgbClr val="0072C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468">
                <a:defRPr/>
              </a:pPr>
              <a:r>
                <a:rPr lang="en-US" sz="1200" kern="0">
                  <a:solidFill>
                    <a:srgbClr val="000000"/>
                  </a:solidFill>
                  <a:latin typeface="Cambria"/>
                  <a:ea typeface="Times New Roman"/>
                  <a:cs typeface="Times New Roman"/>
                </a:rPr>
                <a:t> </a:t>
              </a:r>
              <a:endParaRPr lang="en-US" sz="1200" kern="0">
                <a:solidFill>
                  <a:srgbClr val="000000"/>
                </a:solidFill>
                <a:latin typeface="Cambria"/>
                <a:ea typeface="ＭＳ 明朝"/>
                <a:cs typeface="Times New Roman"/>
              </a:endParaRPr>
            </a:p>
          </p:txBody>
        </p:sp>
        <p:sp>
          <p:nvSpPr>
            <p:cNvPr id="73" name="Rectangle 72"/>
            <p:cNvSpPr>
              <a:spLocks noChangeArrowheads="1"/>
            </p:cNvSpPr>
            <p:nvPr/>
          </p:nvSpPr>
          <p:spPr bwMode="auto">
            <a:xfrm>
              <a:off x="9860710" y="-2021838"/>
              <a:ext cx="286365" cy="877222"/>
            </a:xfrm>
            <a:prstGeom prst="rect">
              <a:avLst/>
            </a:prstGeom>
            <a:solidFill>
              <a:srgbClr val="00BCF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468">
                <a:defRPr/>
              </a:pPr>
              <a:r>
                <a:rPr lang="en-US" sz="1200" kern="0">
                  <a:solidFill>
                    <a:srgbClr val="000000"/>
                  </a:solidFill>
                  <a:latin typeface="Cambria"/>
                  <a:ea typeface="Times New Roman"/>
                  <a:cs typeface="Times New Roman"/>
                </a:rPr>
                <a:t> </a:t>
              </a:r>
              <a:endParaRPr lang="en-US" sz="1200" kern="0">
                <a:solidFill>
                  <a:srgbClr val="000000"/>
                </a:solidFill>
                <a:latin typeface="Cambria"/>
                <a:ea typeface="ＭＳ 明朝"/>
                <a:cs typeface="Times New Roman"/>
              </a:endParaRPr>
            </a:p>
          </p:txBody>
        </p:sp>
      </p:grpSp>
      <p:pic>
        <p:nvPicPr>
          <p:cNvPr id="74" name="Picture 73" descr="ProcessMachine.png"/>
          <p:cNvPicPr>
            <a:picLocks noChangeAspect="1"/>
          </p:cNvPicPr>
          <p:nvPr/>
        </p:nvPicPr>
        <p:blipFill rotWithShape="1">
          <a:blip r:embed="rId5">
            <a:extLst>
              <a:ext uri="{28A0092B-C50C-407E-A947-70E740481C1C}">
                <a14:useLocalDpi xmlns:a14="http://schemas.microsoft.com/office/drawing/2010/main" val="0"/>
              </a:ext>
            </a:extLst>
          </a:blip>
          <a:srcRect l="12194" t="7355" r="5953" b="9612"/>
          <a:stretch/>
        </p:blipFill>
        <p:spPr>
          <a:xfrm>
            <a:off x="9534940" y="1544095"/>
            <a:ext cx="1183797" cy="927934"/>
          </a:xfrm>
          <a:prstGeom prst="rect">
            <a:avLst/>
          </a:prstGeom>
        </p:spPr>
      </p:pic>
    </p:spTree>
    <p:extLst>
      <p:ext uri="{BB962C8B-B14F-4D97-AF65-F5344CB8AC3E}">
        <p14:creationId xmlns:p14="http://schemas.microsoft.com/office/powerpoint/2010/main" val="1170716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DevOps: the three components</a:t>
            </a:r>
          </a:p>
        </p:txBody>
      </p:sp>
      <p:grpSp>
        <p:nvGrpSpPr>
          <p:cNvPr id="8" name="Group 7"/>
          <p:cNvGrpSpPr/>
          <p:nvPr/>
        </p:nvGrpSpPr>
        <p:grpSpPr>
          <a:xfrm>
            <a:off x="4360251" y="5622064"/>
            <a:ext cx="3650483" cy="887379"/>
            <a:chOff x="4359987" y="5622366"/>
            <a:chExt cx="3651001" cy="887505"/>
          </a:xfrm>
          <a:solidFill>
            <a:srgbClr val="B4009E"/>
          </a:solidFill>
        </p:grpSpPr>
        <p:sp>
          <p:nvSpPr>
            <p:cNvPr id="13" name="Rectangle 12"/>
            <p:cNvSpPr/>
            <p:nvPr/>
          </p:nvSpPr>
          <p:spPr bwMode="auto">
            <a:xfrm>
              <a:off x="4359987" y="5622366"/>
              <a:ext cx="914400"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r>
                <a:rPr lang="en-US" sz="5399" b="1" dirty="0">
                  <a:ln w="0"/>
                  <a:gradFill>
                    <a:gsLst>
                      <a:gs pos="1250">
                        <a:srgbClr val="FFFFFF"/>
                      </a:gs>
                      <a:gs pos="100000">
                        <a:srgbClr val="FFFFFF"/>
                      </a:gs>
                    </a:gsLst>
                    <a:lin ang="0" scaled="0"/>
                  </a:gradFill>
                </a:rPr>
                <a:t>2</a:t>
              </a:r>
            </a:p>
          </p:txBody>
        </p:sp>
        <p:sp>
          <p:nvSpPr>
            <p:cNvPr id="14" name="Rectangle 13"/>
            <p:cNvSpPr/>
            <p:nvPr/>
          </p:nvSpPr>
          <p:spPr bwMode="auto">
            <a:xfrm>
              <a:off x="5292296" y="5622366"/>
              <a:ext cx="2718692"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46630" rIns="0" bIns="46630" numCol="1" rtlCol="0" anchor="ctr" anchorCtr="0" compatLnSpc="1">
              <a:prstTxWarp prst="textNoShape">
                <a:avLst/>
              </a:prstTxWarp>
            </a:bodyPr>
            <a:lstStyle/>
            <a:p>
              <a:pPr defTabSz="932293" fontAlgn="base">
                <a:spcBef>
                  <a:spcPct val="0"/>
                </a:spcBef>
                <a:spcAft>
                  <a:spcPct val="0"/>
                </a:spcAft>
              </a:pPr>
              <a:r>
                <a:rPr lang="en-US" sz="3999" dirty="0">
                  <a:ln w="0"/>
                  <a:gradFill>
                    <a:gsLst>
                      <a:gs pos="1250">
                        <a:srgbClr val="FFFFFF"/>
                      </a:gs>
                      <a:gs pos="100000">
                        <a:srgbClr val="FFFFFF"/>
                      </a:gs>
                    </a:gsLst>
                    <a:lin ang="0" scaled="0"/>
                  </a:gradFill>
                  <a:latin typeface="Segoe UI Light"/>
                </a:rPr>
                <a:t>Process</a:t>
              </a:r>
            </a:p>
          </p:txBody>
        </p:sp>
      </p:grpSp>
      <p:grpSp>
        <p:nvGrpSpPr>
          <p:cNvPr id="9" name="Group 8"/>
          <p:cNvGrpSpPr/>
          <p:nvPr/>
        </p:nvGrpSpPr>
        <p:grpSpPr>
          <a:xfrm>
            <a:off x="8208210" y="5622065"/>
            <a:ext cx="3650482" cy="887379"/>
            <a:chOff x="8208492" y="5622366"/>
            <a:chExt cx="3651000" cy="887505"/>
          </a:xfrm>
          <a:solidFill>
            <a:srgbClr val="E81123"/>
          </a:solidFill>
        </p:grpSpPr>
        <p:sp>
          <p:nvSpPr>
            <p:cNvPr id="15" name="Rectangle 14"/>
            <p:cNvSpPr/>
            <p:nvPr/>
          </p:nvSpPr>
          <p:spPr bwMode="auto">
            <a:xfrm>
              <a:off x="8208492" y="5622366"/>
              <a:ext cx="914400"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r>
                <a:rPr lang="en-US" sz="5399" b="1" dirty="0">
                  <a:ln w="0"/>
                  <a:gradFill>
                    <a:gsLst>
                      <a:gs pos="1250">
                        <a:srgbClr val="FFFFFF"/>
                      </a:gs>
                      <a:gs pos="100000">
                        <a:srgbClr val="FFFFFF"/>
                      </a:gs>
                    </a:gsLst>
                    <a:lin ang="0" scaled="0"/>
                  </a:gradFill>
                </a:rPr>
                <a:t>3</a:t>
              </a:r>
            </a:p>
          </p:txBody>
        </p:sp>
        <p:sp>
          <p:nvSpPr>
            <p:cNvPr id="16" name="Rectangle 15"/>
            <p:cNvSpPr/>
            <p:nvPr/>
          </p:nvSpPr>
          <p:spPr bwMode="auto">
            <a:xfrm>
              <a:off x="9140800" y="5622366"/>
              <a:ext cx="2718692"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46630" rIns="0" bIns="46630" numCol="1" rtlCol="0" anchor="ctr" anchorCtr="0" compatLnSpc="1">
              <a:prstTxWarp prst="textNoShape">
                <a:avLst/>
              </a:prstTxWarp>
            </a:bodyPr>
            <a:lstStyle/>
            <a:p>
              <a:pPr defTabSz="932293" fontAlgn="base">
                <a:spcBef>
                  <a:spcPct val="0"/>
                </a:spcBef>
                <a:spcAft>
                  <a:spcPct val="0"/>
                </a:spcAft>
              </a:pPr>
              <a:r>
                <a:rPr lang="en-US" sz="3999" dirty="0">
                  <a:ln w="0"/>
                  <a:gradFill>
                    <a:gsLst>
                      <a:gs pos="1250">
                        <a:srgbClr val="FFFFFF"/>
                      </a:gs>
                      <a:gs pos="100000">
                        <a:srgbClr val="FFFFFF"/>
                      </a:gs>
                    </a:gsLst>
                    <a:lin ang="0" scaled="0"/>
                  </a:gradFill>
                  <a:latin typeface="Segoe UI Light"/>
                </a:rPr>
                <a:t>Products</a:t>
              </a:r>
            </a:p>
          </p:txBody>
        </p:sp>
      </p:grpSp>
      <p:grpSp>
        <p:nvGrpSpPr>
          <p:cNvPr id="19" name="Group 18"/>
          <p:cNvGrpSpPr/>
          <p:nvPr/>
        </p:nvGrpSpPr>
        <p:grpSpPr>
          <a:xfrm>
            <a:off x="512292" y="5627379"/>
            <a:ext cx="3650483" cy="887379"/>
            <a:chOff x="511482" y="5622366"/>
            <a:chExt cx="3651001" cy="887505"/>
          </a:xfrm>
          <a:solidFill>
            <a:srgbClr val="5C2D91"/>
          </a:solidFill>
        </p:grpSpPr>
        <p:sp>
          <p:nvSpPr>
            <p:cNvPr id="21" name="Rectangle 20"/>
            <p:cNvSpPr/>
            <p:nvPr/>
          </p:nvSpPr>
          <p:spPr bwMode="auto">
            <a:xfrm>
              <a:off x="511482" y="5622366"/>
              <a:ext cx="914400"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r>
                <a:rPr lang="en-US" sz="5399" b="1" dirty="0">
                  <a:ln w="0"/>
                  <a:gradFill>
                    <a:gsLst>
                      <a:gs pos="1250">
                        <a:srgbClr val="FFFFFF"/>
                      </a:gs>
                      <a:gs pos="100000">
                        <a:srgbClr val="FFFFFF"/>
                      </a:gs>
                    </a:gsLst>
                    <a:lin ang="0" scaled="0"/>
                  </a:gradFill>
                </a:rPr>
                <a:t>1</a:t>
              </a:r>
            </a:p>
          </p:txBody>
        </p:sp>
        <p:sp>
          <p:nvSpPr>
            <p:cNvPr id="24" name="Rectangle 23"/>
            <p:cNvSpPr/>
            <p:nvPr/>
          </p:nvSpPr>
          <p:spPr bwMode="auto">
            <a:xfrm>
              <a:off x="1443791" y="5622366"/>
              <a:ext cx="2718692"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46630" rIns="0" bIns="46630" numCol="1" rtlCol="0" anchor="ctr" anchorCtr="0" compatLnSpc="1">
              <a:prstTxWarp prst="textNoShape">
                <a:avLst/>
              </a:prstTxWarp>
            </a:bodyPr>
            <a:lstStyle/>
            <a:p>
              <a:pPr defTabSz="932293" fontAlgn="base">
                <a:spcBef>
                  <a:spcPct val="0"/>
                </a:spcBef>
                <a:spcAft>
                  <a:spcPct val="0"/>
                </a:spcAft>
              </a:pPr>
              <a:r>
                <a:rPr lang="en-US" sz="3999" dirty="0">
                  <a:ln w="0"/>
                  <a:gradFill>
                    <a:gsLst>
                      <a:gs pos="1250">
                        <a:srgbClr val="FFFFFF"/>
                      </a:gs>
                      <a:gs pos="100000">
                        <a:srgbClr val="FFFFFF"/>
                      </a:gs>
                    </a:gsLst>
                    <a:lin ang="0" scaled="0"/>
                  </a:gradFill>
                  <a:latin typeface="Segoe UI Light"/>
                </a:rPr>
                <a:t>People</a:t>
              </a:r>
            </a:p>
          </p:txBody>
        </p:sp>
      </p:grpSp>
      <p:pic>
        <p:nvPicPr>
          <p:cNvPr id="26" name="Picture 2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608" y="2101355"/>
            <a:ext cx="1724972" cy="3087449"/>
          </a:xfrm>
          <a:prstGeom prst="rect">
            <a:avLst/>
          </a:prstGeom>
        </p:spPr>
      </p:pic>
      <p:pic>
        <p:nvPicPr>
          <p:cNvPr id="27" name="Picture 2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50168" y="2480480"/>
            <a:ext cx="1330145" cy="2611200"/>
          </a:xfrm>
          <a:prstGeom prst="rect">
            <a:avLst/>
          </a:prstGeom>
        </p:spPr>
      </p:pic>
      <p:grpSp>
        <p:nvGrpSpPr>
          <p:cNvPr id="5" name="Group 4"/>
          <p:cNvGrpSpPr/>
          <p:nvPr/>
        </p:nvGrpSpPr>
        <p:grpSpPr>
          <a:xfrm>
            <a:off x="4568811" y="2100043"/>
            <a:ext cx="3298852" cy="3299988"/>
            <a:chOff x="3763989" y="1325427"/>
            <a:chExt cx="4610100" cy="4611688"/>
          </a:xfrm>
        </p:grpSpPr>
        <p:pic>
          <p:nvPicPr>
            <p:cNvPr id="28" name="Picture 2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26300" y="2709936"/>
              <a:ext cx="1717500" cy="1552700"/>
            </a:xfrm>
            <a:prstGeom prst="rect">
              <a:avLst/>
            </a:prstGeom>
          </p:spPr>
        </p:pic>
        <p:pic>
          <p:nvPicPr>
            <p:cNvPr id="29" name="Picture 2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71892" y="2730500"/>
              <a:ext cx="1772163" cy="1609471"/>
            </a:xfrm>
            <a:prstGeom prst="rect">
              <a:avLst/>
            </a:prstGeom>
          </p:spPr>
        </p:pic>
        <p:pic>
          <p:nvPicPr>
            <p:cNvPr id="30" name="Picture 2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997154" y="3677327"/>
              <a:ext cx="248694" cy="204640"/>
            </a:xfrm>
            <a:prstGeom prst="rect">
              <a:avLst/>
            </a:prstGeom>
          </p:spPr>
        </p:pic>
        <p:pic>
          <p:nvPicPr>
            <p:cNvPr id="31" name="Picture 30"/>
            <p:cNvPicPr>
              <a:picLocks noChangeAspect="1"/>
            </p:cNvPicPr>
            <p:nvPr/>
          </p:nvPicPr>
          <p:blipFill>
            <a:blip r:embed="rId8">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844108" y="1405778"/>
              <a:ext cx="4449971" cy="4450143"/>
            </a:xfrm>
            <a:prstGeom prst="rect">
              <a:avLst/>
            </a:prstGeom>
          </p:spPr>
        </p:pic>
        <p:sp>
          <p:nvSpPr>
            <p:cNvPr id="32" name="Freeform 8"/>
            <p:cNvSpPr>
              <a:spLocks/>
            </p:cNvSpPr>
            <p:nvPr/>
          </p:nvSpPr>
          <p:spPr bwMode="auto">
            <a:xfrm>
              <a:off x="3763989" y="1325427"/>
              <a:ext cx="2305050" cy="2305050"/>
            </a:xfrm>
            <a:custGeom>
              <a:avLst/>
              <a:gdLst>
                <a:gd name="T0" fmla="*/ 80 w 2679"/>
                <a:gd name="T1" fmla="*/ 2678 h 2678"/>
                <a:gd name="T2" fmla="*/ 80 w 2679"/>
                <a:gd name="T3" fmla="*/ 2678 h 2678"/>
                <a:gd name="T4" fmla="*/ 0 w 2679"/>
                <a:gd name="T5" fmla="*/ 2678 h 2678"/>
                <a:gd name="T6" fmla="*/ 2679 w 2679"/>
                <a:gd name="T7" fmla="*/ 0 h 2678"/>
                <a:gd name="T8" fmla="*/ 2679 w 2679"/>
                <a:gd name="T9" fmla="*/ 80 h 2678"/>
                <a:gd name="T10" fmla="*/ 80 w 2679"/>
                <a:gd name="T11" fmla="*/ 2678 h 2678"/>
                <a:gd name="T12" fmla="*/ 80 w 2679"/>
                <a:gd name="T13" fmla="*/ 2678 h 2678"/>
              </a:gdLst>
              <a:ahLst/>
              <a:cxnLst>
                <a:cxn ang="0">
                  <a:pos x="T0" y="T1"/>
                </a:cxn>
                <a:cxn ang="0">
                  <a:pos x="T2" y="T3"/>
                </a:cxn>
                <a:cxn ang="0">
                  <a:pos x="T4" y="T5"/>
                </a:cxn>
                <a:cxn ang="0">
                  <a:pos x="T6" y="T7"/>
                </a:cxn>
                <a:cxn ang="0">
                  <a:pos x="T8" y="T9"/>
                </a:cxn>
                <a:cxn ang="0">
                  <a:pos x="T10" y="T11"/>
                </a:cxn>
                <a:cxn ang="0">
                  <a:pos x="T12" y="T13"/>
                </a:cxn>
              </a:cxnLst>
              <a:rect l="0" t="0" r="r" b="b"/>
              <a:pathLst>
                <a:path w="2679" h="2678">
                  <a:moveTo>
                    <a:pt x="80" y="2678"/>
                  </a:moveTo>
                  <a:lnTo>
                    <a:pt x="80" y="2678"/>
                  </a:lnTo>
                  <a:lnTo>
                    <a:pt x="0" y="2678"/>
                  </a:lnTo>
                  <a:cubicBezTo>
                    <a:pt x="0" y="1201"/>
                    <a:pt x="1202" y="0"/>
                    <a:pt x="2679" y="0"/>
                  </a:cubicBezTo>
                  <a:lnTo>
                    <a:pt x="2679" y="80"/>
                  </a:lnTo>
                  <a:cubicBezTo>
                    <a:pt x="1246" y="80"/>
                    <a:pt x="80" y="1245"/>
                    <a:pt x="80" y="2678"/>
                  </a:cubicBezTo>
                  <a:lnTo>
                    <a:pt x="80" y="2678"/>
                  </a:lnTo>
                  <a:close/>
                </a:path>
              </a:pathLst>
            </a:custGeom>
            <a:noFill/>
            <a:ln w="22225" cap="flat">
              <a:no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33" name="Freeform 10"/>
            <p:cNvSpPr>
              <a:spLocks/>
            </p:cNvSpPr>
            <p:nvPr/>
          </p:nvSpPr>
          <p:spPr bwMode="auto">
            <a:xfrm>
              <a:off x="3763989" y="3630477"/>
              <a:ext cx="2305050" cy="2306638"/>
            </a:xfrm>
            <a:custGeom>
              <a:avLst/>
              <a:gdLst>
                <a:gd name="T0" fmla="*/ 2679 w 2679"/>
                <a:gd name="T1" fmla="*/ 2679 h 2679"/>
                <a:gd name="T2" fmla="*/ 2679 w 2679"/>
                <a:gd name="T3" fmla="*/ 2679 h 2679"/>
                <a:gd name="T4" fmla="*/ 0 w 2679"/>
                <a:gd name="T5" fmla="*/ 0 h 2679"/>
                <a:gd name="T6" fmla="*/ 80 w 2679"/>
                <a:gd name="T7" fmla="*/ 0 h 2679"/>
                <a:gd name="T8" fmla="*/ 2679 w 2679"/>
                <a:gd name="T9" fmla="*/ 2599 h 2679"/>
                <a:gd name="T10" fmla="*/ 2679 w 2679"/>
                <a:gd name="T11" fmla="*/ 2679 h 2679"/>
                <a:gd name="T12" fmla="*/ 2679 w 2679"/>
                <a:gd name="T13" fmla="*/ 2679 h 2679"/>
              </a:gdLst>
              <a:ahLst/>
              <a:cxnLst>
                <a:cxn ang="0">
                  <a:pos x="T0" y="T1"/>
                </a:cxn>
                <a:cxn ang="0">
                  <a:pos x="T2" y="T3"/>
                </a:cxn>
                <a:cxn ang="0">
                  <a:pos x="T4" y="T5"/>
                </a:cxn>
                <a:cxn ang="0">
                  <a:pos x="T6" y="T7"/>
                </a:cxn>
                <a:cxn ang="0">
                  <a:pos x="T8" y="T9"/>
                </a:cxn>
                <a:cxn ang="0">
                  <a:pos x="T10" y="T11"/>
                </a:cxn>
                <a:cxn ang="0">
                  <a:pos x="T12" y="T13"/>
                </a:cxn>
              </a:cxnLst>
              <a:rect l="0" t="0" r="r" b="b"/>
              <a:pathLst>
                <a:path w="2679" h="2679">
                  <a:moveTo>
                    <a:pt x="2679" y="2679"/>
                  </a:moveTo>
                  <a:lnTo>
                    <a:pt x="2679" y="2679"/>
                  </a:lnTo>
                  <a:cubicBezTo>
                    <a:pt x="1202" y="2679"/>
                    <a:pt x="0" y="1477"/>
                    <a:pt x="0" y="0"/>
                  </a:cubicBezTo>
                  <a:lnTo>
                    <a:pt x="80" y="0"/>
                  </a:lnTo>
                  <a:cubicBezTo>
                    <a:pt x="80" y="1433"/>
                    <a:pt x="1246" y="2599"/>
                    <a:pt x="2679" y="2599"/>
                  </a:cubicBezTo>
                  <a:lnTo>
                    <a:pt x="2679" y="2679"/>
                  </a:lnTo>
                  <a:lnTo>
                    <a:pt x="2679" y="2679"/>
                  </a:lnTo>
                  <a:close/>
                </a:path>
              </a:pathLst>
            </a:custGeom>
            <a:noFill/>
            <a:ln w="22225" cap="flat">
              <a:no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34" name="Freeform 13"/>
            <p:cNvSpPr>
              <a:spLocks/>
            </p:cNvSpPr>
            <p:nvPr/>
          </p:nvSpPr>
          <p:spPr bwMode="auto">
            <a:xfrm>
              <a:off x="6069039" y="1325427"/>
              <a:ext cx="2305050" cy="2305050"/>
            </a:xfrm>
            <a:custGeom>
              <a:avLst/>
              <a:gdLst>
                <a:gd name="T0" fmla="*/ 2678 w 2678"/>
                <a:gd name="T1" fmla="*/ 2678 h 2678"/>
                <a:gd name="T2" fmla="*/ 2678 w 2678"/>
                <a:gd name="T3" fmla="*/ 2678 h 2678"/>
                <a:gd name="T4" fmla="*/ 2598 w 2678"/>
                <a:gd name="T5" fmla="*/ 2678 h 2678"/>
                <a:gd name="T6" fmla="*/ 0 w 2678"/>
                <a:gd name="T7" fmla="*/ 80 h 2678"/>
                <a:gd name="T8" fmla="*/ 0 w 2678"/>
                <a:gd name="T9" fmla="*/ 0 h 2678"/>
                <a:gd name="T10" fmla="*/ 2678 w 2678"/>
                <a:gd name="T11" fmla="*/ 2678 h 2678"/>
              </a:gdLst>
              <a:ahLst/>
              <a:cxnLst>
                <a:cxn ang="0">
                  <a:pos x="T0" y="T1"/>
                </a:cxn>
                <a:cxn ang="0">
                  <a:pos x="T2" y="T3"/>
                </a:cxn>
                <a:cxn ang="0">
                  <a:pos x="T4" y="T5"/>
                </a:cxn>
                <a:cxn ang="0">
                  <a:pos x="T6" y="T7"/>
                </a:cxn>
                <a:cxn ang="0">
                  <a:pos x="T8" y="T9"/>
                </a:cxn>
                <a:cxn ang="0">
                  <a:pos x="T10" y="T11"/>
                </a:cxn>
              </a:cxnLst>
              <a:rect l="0" t="0" r="r" b="b"/>
              <a:pathLst>
                <a:path w="2678" h="2678">
                  <a:moveTo>
                    <a:pt x="2678" y="2678"/>
                  </a:moveTo>
                  <a:lnTo>
                    <a:pt x="2678" y="2678"/>
                  </a:lnTo>
                  <a:lnTo>
                    <a:pt x="2598" y="2678"/>
                  </a:lnTo>
                  <a:cubicBezTo>
                    <a:pt x="2598" y="1245"/>
                    <a:pt x="1432" y="80"/>
                    <a:pt x="0" y="80"/>
                  </a:cubicBezTo>
                  <a:lnTo>
                    <a:pt x="0" y="0"/>
                  </a:lnTo>
                  <a:cubicBezTo>
                    <a:pt x="1477" y="0"/>
                    <a:pt x="2678" y="1201"/>
                    <a:pt x="2678" y="2678"/>
                  </a:cubicBezTo>
                  <a:close/>
                </a:path>
              </a:pathLst>
            </a:custGeom>
            <a:solidFill>
              <a:srgbClr val="F693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35" name="Freeform 7"/>
            <p:cNvSpPr>
              <a:spLocks/>
            </p:cNvSpPr>
            <p:nvPr/>
          </p:nvSpPr>
          <p:spPr bwMode="auto">
            <a:xfrm>
              <a:off x="3763989" y="1325427"/>
              <a:ext cx="2305050" cy="2305050"/>
            </a:xfrm>
            <a:custGeom>
              <a:avLst/>
              <a:gdLst>
                <a:gd name="T0" fmla="*/ 80 w 2679"/>
                <a:gd name="T1" fmla="*/ 2678 h 2678"/>
                <a:gd name="T2" fmla="*/ 80 w 2679"/>
                <a:gd name="T3" fmla="*/ 2678 h 2678"/>
                <a:gd name="T4" fmla="*/ 0 w 2679"/>
                <a:gd name="T5" fmla="*/ 2678 h 2678"/>
                <a:gd name="T6" fmla="*/ 2679 w 2679"/>
                <a:gd name="T7" fmla="*/ 0 h 2678"/>
                <a:gd name="T8" fmla="*/ 2679 w 2679"/>
                <a:gd name="T9" fmla="*/ 80 h 2678"/>
                <a:gd name="T10" fmla="*/ 80 w 2679"/>
                <a:gd name="T11" fmla="*/ 2678 h 2678"/>
              </a:gdLst>
              <a:ahLst/>
              <a:cxnLst>
                <a:cxn ang="0">
                  <a:pos x="T0" y="T1"/>
                </a:cxn>
                <a:cxn ang="0">
                  <a:pos x="T2" y="T3"/>
                </a:cxn>
                <a:cxn ang="0">
                  <a:pos x="T4" y="T5"/>
                </a:cxn>
                <a:cxn ang="0">
                  <a:pos x="T6" y="T7"/>
                </a:cxn>
                <a:cxn ang="0">
                  <a:pos x="T8" y="T9"/>
                </a:cxn>
                <a:cxn ang="0">
                  <a:pos x="T10" y="T11"/>
                </a:cxn>
              </a:cxnLst>
              <a:rect l="0" t="0" r="r" b="b"/>
              <a:pathLst>
                <a:path w="2679" h="2678">
                  <a:moveTo>
                    <a:pt x="80" y="2678"/>
                  </a:moveTo>
                  <a:lnTo>
                    <a:pt x="80" y="2678"/>
                  </a:lnTo>
                  <a:lnTo>
                    <a:pt x="0" y="2678"/>
                  </a:lnTo>
                  <a:cubicBezTo>
                    <a:pt x="0" y="1201"/>
                    <a:pt x="1202" y="0"/>
                    <a:pt x="2679" y="0"/>
                  </a:cubicBezTo>
                  <a:lnTo>
                    <a:pt x="2679" y="80"/>
                  </a:lnTo>
                  <a:cubicBezTo>
                    <a:pt x="1246" y="80"/>
                    <a:pt x="80" y="1245"/>
                    <a:pt x="80" y="2678"/>
                  </a:cubicBezTo>
                  <a:close/>
                </a:path>
              </a:pathLst>
            </a:custGeom>
            <a:solidFill>
              <a:srgbClr val="B92B9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36" name="Freeform 9"/>
            <p:cNvSpPr>
              <a:spLocks/>
            </p:cNvSpPr>
            <p:nvPr/>
          </p:nvSpPr>
          <p:spPr bwMode="auto">
            <a:xfrm>
              <a:off x="3763989" y="3630477"/>
              <a:ext cx="2305050" cy="2306638"/>
            </a:xfrm>
            <a:custGeom>
              <a:avLst/>
              <a:gdLst>
                <a:gd name="T0" fmla="*/ 2679 w 2679"/>
                <a:gd name="T1" fmla="*/ 2679 h 2679"/>
                <a:gd name="T2" fmla="*/ 2679 w 2679"/>
                <a:gd name="T3" fmla="*/ 2679 h 2679"/>
                <a:gd name="T4" fmla="*/ 0 w 2679"/>
                <a:gd name="T5" fmla="*/ 0 h 2679"/>
                <a:gd name="T6" fmla="*/ 80 w 2679"/>
                <a:gd name="T7" fmla="*/ 0 h 2679"/>
                <a:gd name="T8" fmla="*/ 2679 w 2679"/>
                <a:gd name="T9" fmla="*/ 2599 h 2679"/>
                <a:gd name="T10" fmla="*/ 2679 w 2679"/>
                <a:gd name="T11" fmla="*/ 2679 h 2679"/>
              </a:gdLst>
              <a:ahLst/>
              <a:cxnLst>
                <a:cxn ang="0">
                  <a:pos x="T0" y="T1"/>
                </a:cxn>
                <a:cxn ang="0">
                  <a:pos x="T2" y="T3"/>
                </a:cxn>
                <a:cxn ang="0">
                  <a:pos x="T4" y="T5"/>
                </a:cxn>
                <a:cxn ang="0">
                  <a:pos x="T6" y="T7"/>
                </a:cxn>
                <a:cxn ang="0">
                  <a:pos x="T8" y="T9"/>
                </a:cxn>
                <a:cxn ang="0">
                  <a:pos x="T10" y="T11"/>
                </a:cxn>
              </a:cxnLst>
              <a:rect l="0" t="0" r="r" b="b"/>
              <a:pathLst>
                <a:path w="2679" h="2679">
                  <a:moveTo>
                    <a:pt x="2679" y="2679"/>
                  </a:moveTo>
                  <a:lnTo>
                    <a:pt x="2679" y="2679"/>
                  </a:lnTo>
                  <a:cubicBezTo>
                    <a:pt x="1202" y="2679"/>
                    <a:pt x="0" y="1477"/>
                    <a:pt x="0" y="0"/>
                  </a:cubicBezTo>
                  <a:lnTo>
                    <a:pt x="80" y="0"/>
                  </a:lnTo>
                  <a:cubicBezTo>
                    <a:pt x="80" y="1433"/>
                    <a:pt x="1246" y="2599"/>
                    <a:pt x="2679" y="2599"/>
                  </a:cubicBezTo>
                  <a:lnTo>
                    <a:pt x="2679" y="2679"/>
                  </a:lnTo>
                  <a:close/>
                </a:path>
              </a:pathLst>
            </a:custGeom>
            <a:solidFill>
              <a:srgbClr val="C9242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37" name="Freeform 11"/>
            <p:cNvSpPr>
              <a:spLocks/>
            </p:cNvSpPr>
            <p:nvPr/>
          </p:nvSpPr>
          <p:spPr bwMode="auto">
            <a:xfrm>
              <a:off x="6069039" y="3630477"/>
              <a:ext cx="2305050" cy="2306638"/>
            </a:xfrm>
            <a:custGeom>
              <a:avLst/>
              <a:gdLst>
                <a:gd name="T0" fmla="*/ 0 w 2678"/>
                <a:gd name="T1" fmla="*/ 2679 h 2679"/>
                <a:gd name="T2" fmla="*/ 0 w 2678"/>
                <a:gd name="T3" fmla="*/ 2679 h 2679"/>
                <a:gd name="T4" fmla="*/ 0 w 2678"/>
                <a:gd name="T5" fmla="*/ 2599 h 2679"/>
                <a:gd name="T6" fmla="*/ 2598 w 2678"/>
                <a:gd name="T7" fmla="*/ 0 h 2679"/>
                <a:gd name="T8" fmla="*/ 2678 w 2678"/>
                <a:gd name="T9" fmla="*/ 0 h 2679"/>
                <a:gd name="T10" fmla="*/ 0 w 2678"/>
                <a:gd name="T11" fmla="*/ 2679 h 2679"/>
              </a:gdLst>
              <a:ahLst/>
              <a:cxnLst>
                <a:cxn ang="0">
                  <a:pos x="T0" y="T1"/>
                </a:cxn>
                <a:cxn ang="0">
                  <a:pos x="T2" y="T3"/>
                </a:cxn>
                <a:cxn ang="0">
                  <a:pos x="T4" y="T5"/>
                </a:cxn>
                <a:cxn ang="0">
                  <a:pos x="T6" y="T7"/>
                </a:cxn>
                <a:cxn ang="0">
                  <a:pos x="T8" y="T9"/>
                </a:cxn>
                <a:cxn ang="0">
                  <a:pos x="T10" y="T11"/>
                </a:cxn>
              </a:cxnLst>
              <a:rect l="0" t="0" r="r" b="b"/>
              <a:pathLst>
                <a:path w="2678" h="2679">
                  <a:moveTo>
                    <a:pt x="0" y="2679"/>
                  </a:moveTo>
                  <a:lnTo>
                    <a:pt x="0" y="2679"/>
                  </a:lnTo>
                  <a:lnTo>
                    <a:pt x="0" y="2599"/>
                  </a:lnTo>
                  <a:cubicBezTo>
                    <a:pt x="1432" y="2599"/>
                    <a:pt x="2598" y="1433"/>
                    <a:pt x="2598" y="0"/>
                  </a:cubicBezTo>
                  <a:lnTo>
                    <a:pt x="2678" y="0"/>
                  </a:lnTo>
                  <a:cubicBezTo>
                    <a:pt x="2678" y="1477"/>
                    <a:pt x="1477" y="2679"/>
                    <a:pt x="0" y="2679"/>
                  </a:cubicBezTo>
                  <a:close/>
                </a:path>
              </a:pathLst>
            </a:custGeom>
            <a:solidFill>
              <a:srgbClr val="3D85C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38" name="Freeform 14"/>
            <p:cNvSpPr>
              <a:spLocks/>
            </p:cNvSpPr>
            <p:nvPr/>
          </p:nvSpPr>
          <p:spPr bwMode="auto">
            <a:xfrm>
              <a:off x="6069039" y="1325427"/>
              <a:ext cx="2305050" cy="2305050"/>
            </a:xfrm>
            <a:custGeom>
              <a:avLst/>
              <a:gdLst>
                <a:gd name="T0" fmla="*/ 2678 w 2678"/>
                <a:gd name="T1" fmla="*/ 2678 h 2678"/>
                <a:gd name="T2" fmla="*/ 2678 w 2678"/>
                <a:gd name="T3" fmla="*/ 2678 h 2678"/>
                <a:gd name="T4" fmla="*/ 2598 w 2678"/>
                <a:gd name="T5" fmla="*/ 2678 h 2678"/>
                <a:gd name="T6" fmla="*/ 0 w 2678"/>
                <a:gd name="T7" fmla="*/ 80 h 2678"/>
                <a:gd name="T8" fmla="*/ 0 w 2678"/>
                <a:gd name="T9" fmla="*/ 0 h 2678"/>
                <a:gd name="T10" fmla="*/ 2678 w 2678"/>
                <a:gd name="T11" fmla="*/ 2678 h 2678"/>
                <a:gd name="T12" fmla="*/ 2678 w 2678"/>
                <a:gd name="T13" fmla="*/ 2678 h 2678"/>
              </a:gdLst>
              <a:ahLst/>
              <a:cxnLst>
                <a:cxn ang="0">
                  <a:pos x="T0" y="T1"/>
                </a:cxn>
                <a:cxn ang="0">
                  <a:pos x="T2" y="T3"/>
                </a:cxn>
                <a:cxn ang="0">
                  <a:pos x="T4" y="T5"/>
                </a:cxn>
                <a:cxn ang="0">
                  <a:pos x="T6" y="T7"/>
                </a:cxn>
                <a:cxn ang="0">
                  <a:pos x="T8" y="T9"/>
                </a:cxn>
                <a:cxn ang="0">
                  <a:pos x="T10" y="T11"/>
                </a:cxn>
                <a:cxn ang="0">
                  <a:pos x="T12" y="T13"/>
                </a:cxn>
              </a:cxnLst>
              <a:rect l="0" t="0" r="r" b="b"/>
              <a:pathLst>
                <a:path w="2678" h="2678">
                  <a:moveTo>
                    <a:pt x="2678" y="2678"/>
                  </a:moveTo>
                  <a:lnTo>
                    <a:pt x="2678" y="2678"/>
                  </a:lnTo>
                  <a:lnTo>
                    <a:pt x="2598" y="2678"/>
                  </a:lnTo>
                  <a:cubicBezTo>
                    <a:pt x="2598" y="1245"/>
                    <a:pt x="1432" y="80"/>
                    <a:pt x="0" y="80"/>
                  </a:cubicBezTo>
                  <a:lnTo>
                    <a:pt x="0" y="0"/>
                  </a:lnTo>
                  <a:cubicBezTo>
                    <a:pt x="1477" y="0"/>
                    <a:pt x="2678" y="1201"/>
                    <a:pt x="2678" y="2678"/>
                  </a:cubicBezTo>
                  <a:lnTo>
                    <a:pt x="2678" y="2678"/>
                  </a:lnTo>
                  <a:close/>
                </a:path>
              </a:pathLst>
            </a:custGeom>
            <a:noFill/>
            <a:ln w="22225" cap="flat">
              <a:no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grpSp>
      <p:grpSp>
        <p:nvGrpSpPr>
          <p:cNvPr id="4" name="Group 4"/>
          <p:cNvGrpSpPr>
            <a:grpSpLocks noChangeAspect="1"/>
          </p:cNvGrpSpPr>
          <p:nvPr/>
        </p:nvGrpSpPr>
        <p:grpSpPr bwMode="auto">
          <a:xfrm>
            <a:off x="7697788" y="1162050"/>
            <a:ext cx="4667250" cy="4667250"/>
            <a:chOff x="4849" y="732"/>
            <a:chExt cx="2940" cy="2940"/>
          </a:xfrm>
        </p:grpSpPr>
        <p:sp>
          <p:nvSpPr>
            <p:cNvPr id="6" name="AutoShape 3"/>
            <p:cNvSpPr>
              <a:spLocks noChangeAspect="1" noChangeArrowheads="1" noTextEdit="1"/>
            </p:cNvSpPr>
            <p:nvPr/>
          </p:nvSpPr>
          <p:spPr bwMode="auto">
            <a:xfrm>
              <a:off x="4849" y="732"/>
              <a:ext cx="2940" cy="2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7" name="Freeform 5"/>
            <p:cNvSpPr>
              <a:spLocks/>
            </p:cNvSpPr>
            <p:nvPr/>
          </p:nvSpPr>
          <p:spPr bwMode="auto">
            <a:xfrm>
              <a:off x="7161" y="2751"/>
              <a:ext cx="255" cy="125"/>
            </a:xfrm>
            <a:custGeom>
              <a:avLst/>
              <a:gdLst>
                <a:gd name="T0" fmla="*/ 51 w 100"/>
                <a:gd name="T1" fmla="*/ 1 h 49"/>
                <a:gd name="T2" fmla="*/ 0 w 100"/>
                <a:gd name="T3" fmla="*/ 49 h 49"/>
                <a:gd name="T4" fmla="*/ 99 w 100"/>
                <a:gd name="T5" fmla="*/ 49 h 49"/>
                <a:gd name="T6" fmla="*/ 51 w 100"/>
                <a:gd name="T7" fmla="*/ 1 h 49"/>
              </a:gdLst>
              <a:ahLst/>
              <a:cxnLst>
                <a:cxn ang="0">
                  <a:pos x="T0" y="T1"/>
                </a:cxn>
                <a:cxn ang="0">
                  <a:pos x="T2" y="T3"/>
                </a:cxn>
                <a:cxn ang="0">
                  <a:pos x="T4" y="T5"/>
                </a:cxn>
                <a:cxn ang="0">
                  <a:pos x="T6" y="T7"/>
                </a:cxn>
              </a:cxnLst>
              <a:rect l="0" t="0" r="r" b="b"/>
              <a:pathLst>
                <a:path w="100" h="49">
                  <a:moveTo>
                    <a:pt x="51" y="1"/>
                  </a:moveTo>
                  <a:cubicBezTo>
                    <a:pt x="24" y="0"/>
                    <a:pt x="1" y="21"/>
                    <a:pt x="0" y="49"/>
                  </a:cubicBezTo>
                  <a:cubicBezTo>
                    <a:pt x="99" y="49"/>
                    <a:pt x="99" y="49"/>
                    <a:pt x="99" y="49"/>
                  </a:cubicBezTo>
                  <a:cubicBezTo>
                    <a:pt x="100" y="21"/>
                    <a:pt x="79" y="2"/>
                    <a:pt x="51" y="1"/>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0" name="Freeform 6"/>
            <p:cNvSpPr>
              <a:spLocks/>
            </p:cNvSpPr>
            <p:nvPr/>
          </p:nvSpPr>
          <p:spPr bwMode="auto">
            <a:xfrm>
              <a:off x="6691" y="2753"/>
              <a:ext cx="544" cy="69"/>
            </a:xfrm>
            <a:custGeom>
              <a:avLst/>
              <a:gdLst>
                <a:gd name="T0" fmla="*/ 210 w 213"/>
                <a:gd name="T1" fmla="*/ 27 h 27"/>
                <a:gd name="T2" fmla="*/ 188 w 213"/>
                <a:gd name="T3" fmla="*/ 17 h 27"/>
                <a:gd name="T4" fmla="*/ 142 w 213"/>
                <a:gd name="T5" fmla="*/ 8 h 27"/>
                <a:gd name="T6" fmla="*/ 0 w 213"/>
                <a:gd name="T7" fmla="*/ 8 h 27"/>
                <a:gd name="T8" fmla="*/ 0 w 213"/>
                <a:gd name="T9" fmla="*/ 0 h 27"/>
                <a:gd name="T10" fmla="*/ 142 w 213"/>
                <a:gd name="T11" fmla="*/ 0 h 27"/>
                <a:gd name="T12" fmla="*/ 191 w 213"/>
                <a:gd name="T13" fmla="*/ 10 h 27"/>
                <a:gd name="T14" fmla="*/ 213 w 213"/>
                <a:gd name="T15" fmla="*/ 20 h 27"/>
                <a:gd name="T16" fmla="*/ 210 w 213"/>
                <a:gd name="T17"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3" h="27">
                  <a:moveTo>
                    <a:pt x="210" y="27"/>
                  </a:moveTo>
                  <a:cubicBezTo>
                    <a:pt x="188" y="17"/>
                    <a:pt x="188" y="17"/>
                    <a:pt x="188" y="17"/>
                  </a:cubicBezTo>
                  <a:cubicBezTo>
                    <a:pt x="177" y="12"/>
                    <a:pt x="155" y="8"/>
                    <a:pt x="142" y="8"/>
                  </a:cubicBezTo>
                  <a:cubicBezTo>
                    <a:pt x="0" y="8"/>
                    <a:pt x="0" y="8"/>
                    <a:pt x="0" y="8"/>
                  </a:cubicBezTo>
                  <a:cubicBezTo>
                    <a:pt x="0" y="0"/>
                    <a:pt x="0" y="0"/>
                    <a:pt x="0" y="0"/>
                  </a:cubicBezTo>
                  <a:cubicBezTo>
                    <a:pt x="142" y="0"/>
                    <a:pt x="142" y="0"/>
                    <a:pt x="142" y="0"/>
                  </a:cubicBezTo>
                  <a:cubicBezTo>
                    <a:pt x="157" y="0"/>
                    <a:pt x="179" y="5"/>
                    <a:pt x="191" y="10"/>
                  </a:cubicBezTo>
                  <a:cubicBezTo>
                    <a:pt x="213" y="20"/>
                    <a:pt x="213" y="20"/>
                    <a:pt x="213" y="20"/>
                  </a:cubicBezTo>
                  <a:lnTo>
                    <a:pt x="210" y="27"/>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1" name="Oval 7"/>
            <p:cNvSpPr>
              <a:spLocks noChangeArrowheads="1"/>
            </p:cNvSpPr>
            <p:nvPr/>
          </p:nvSpPr>
          <p:spPr bwMode="auto">
            <a:xfrm>
              <a:off x="5775" y="2554"/>
              <a:ext cx="567" cy="120"/>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2" name="Freeform 8"/>
            <p:cNvSpPr>
              <a:spLocks/>
            </p:cNvSpPr>
            <p:nvPr/>
          </p:nvSpPr>
          <p:spPr bwMode="auto">
            <a:xfrm>
              <a:off x="5362" y="1663"/>
              <a:ext cx="1370" cy="952"/>
            </a:xfrm>
            <a:custGeom>
              <a:avLst/>
              <a:gdLst>
                <a:gd name="T0" fmla="*/ 527 w 537"/>
                <a:gd name="T1" fmla="*/ 373 h 373"/>
                <a:gd name="T2" fmla="*/ 537 w 537"/>
                <a:gd name="T3" fmla="*/ 362 h 373"/>
                <a:gd name="T4" fmla="*/ 537 w 537"/>
                <a:gd name="T5" fmla="*/ 11 h 373"/>
                <a:gd name="T6" fmla="*/ 527 w 537"/>
                <a:gd name="T7" fmla="*/ 0 h 373"/>
                <a:gd name="T8" fmla="*/ 11 w 537"/>
                <a:gd name="T9" fmla="*/ 0 h 373"/>
                <a:gd name="T10" fmla="*/ 0 w 537"/>
                <a:gd name="T11" fmla="*/ 11 h 373"/>
                <a:gd name="T12" fmla="*/ 0 w 537"/>
                <a:gd name="T13" fmla="*/ 362 h 373"/>
                <a:gd name="T14" fmla="*/ 11 w 537"/>
                <a:gd name="T15" fmla="*/ 373 h 373"/>
                <a:gd name="T16" fmla="*/ 527 w 537"/>
                <a:gd name="T17" fmla="*/ 373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7" h="373">
                  <a:moveTo>
                    <a:pt x="527" y="373"/>
                  </a:moveTo>
                  <a:cubicBezTo>
                    <a:pt x="532" y="373"/>
                    <a:pt x="537" y="368"/>
                    <a:pt x="537" y="362"/>
                  </a:cubicBezTo>
                  <a:cubicBezTo>
                    <a:pt x="537" y="11"/>
                    <a:pt x="537" y="11"/>
                    <a:pt x="537" y="11"/>
                  </a:cubicBezTo>
                  <a:cubicBezTo>
                    <a:pt x="537" y="5"/>
                    <a:pt x="532" y="0"/>
                    <a:pt x="527" y="0"/>
                  </a:cubicBezTo>
                  <a:cubicBezTo>
                    <a:pt x="11" y="0"/>
                    <a:pt x="11" y="0"/>
                    <a:pt x="11" y="0"/>
                  </a:cubicBezTo>
                  <a:cubicBezTo>
                    <a:pt x="5" y="0"/>
                    <a:pt x="0" y="5"/>
                    <a:pt x="0" y="11"/>
                  </a:cubicBezTo>
                  <a:cubicBezTo>
                    <a:pt x="0" y="362"/>
                    <a:pt x="0" y="362"/>
                    <a:pt x="0" y="362"/>
                  </a:cubicBezTo>
                  <a:cubicBezTo>
                    <a:pt x="0" y="368"/>
                    <a:pt x="5" y="373"/>
                    <a:pt x="11" y="373"/>
                  </a:cubicBezTo>
                  <a:lnTo>
                    <a:pt x="527" y="373"/>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7" name="Rectangle 9"/>
            <p:cNvSpPr>
              <a:spLocks noChangeArrowheads="1"/>
            </p:cNvSpPr>
            <p:nvPr/>
          </p:nvSpPr>
          <p:spPr bwMode="auto">
            <a:xfrm>
              <a:off x="5405" y="1707"/>
              <a:ext cx="1284" cy="727"/>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8" name="Rectangle 10"/>
            <p:cNvSpPr>
              <a:spLocks noChangeArrowheads="1"/>
            </p:cNvSpPr>
            <p:nvPr/>
          </p:nvSpPr>
          <p:spPr bwMode="auto">
            <a:xfrm>
              <a:off x="5209" y="2809"/>
              <a:ext cx="1697" cy="64"/>
            </a:xfrm>
            <a:prstGeom prst="rect">
              <a:avLst/>
            </a:prstGeom>
            <a:solidFill>
              <a:schemeClr val="tx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20" name="Freeform 11"/>
            <p:cNvSpPr>
              <a:spLocks/>
            </p:cNvSpPr>
            <p:nvPr/>
          </p:nvSpPr>
          <p:spPr bwMode="auto">
            <a:xfrm>
              <a:off x="5209" y="2733"/>
              <a:ext cx="1697" cy="76"/>
            </a:xfrm>
            <a:custGeom>
              <a:avLst/>
              <a:gdLst>
                <a:gd name="T0" fmla="*/ 1697 w 1697"/>
                <a:gd name="T1" fmla="*/ 76 h 76"/>
                <a:gd name="T2" fmla="*/ 0 w 1697"/>
                <a:gd name="T3" fmla="*/ 76 h 76"/>
                <a:gd name="T4" fmla="*/ 107 w 1697"/>
                <a:gd name="T5" fmla="*/ 0 h 76"/>
                <a:gd name="T6" fmla="*/ 1592 w 1697"/>
                <a:gd name="T7" fmla="*/ 0 h 76"/>
                <a:gd name="T8" fmla="*/ 1697 w 1697"/>
                <a:gd name="T9" fmla="*/ 76 h 76"/>
              </a:gdLst>
              <a:ahLst/>
              <a:cxnLst>
                <a:cxn ang="0">
                  <a:pos x="T0" y="T1"/>
                </a:cxn>
                <a:cxn ang="0">
                  <a:pos x="T2" y="T3"/>
                </a:cxn>
                <a:cxn ang="0">
                  <a:pos x="T4" y="T5"/>
                </a:cxn>
                <a:cxn ang="0">
                  <a:pos x="T6" y="T7"/>
                </a:cxn>
                <a:cxn ang="0">
                  <a:pos x="T8" y="T9"/>
                </a:cxn>
              </a:cxnLst>
              <a:rect l="0" t="0" r="r" b="b"/>
              <a:pathLst>
                <a:path w="1697" h="76">
                  <a:moveTo>
                    <a:pt x="1697" y="76"/>
                  </a:moveTo>
                  <a:lnTo>
                    <a:pt x="0" y="76"/>
                  </a:lnTo>
                  <a:lnTo>
                    <a:pt x="107" y="0"/>
                  </a:lnTo>
                  <a:lnTo>
                    <a:pt x="1592" y="0"/>
                  </a:lnTo>
                  <a:lnTo>
                    <a:pt x="1697" y="7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22" name="Oval 12"/>
            <p:cNvSpPr>
              <a:spLocks noChangeArrowheads="1"/>
            </p:cNvSpPr>
            <p:nvPr/>
          </p:nvSpPr>
          <p:spPr bwMode="auto">
            <a:xfrm>
              <a:off x="5732" y="1531"/>
              <a:ext cx="674" cy="674"/>
            </a:xfrm>
            <a:prstGeom prst="ellipse">
              <a:avLst/>
            </a:pr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23" name="Freeform 13"/>
            <p:cNvSpPr>
              <a:spLocks noEditPoints="1"/>
            </p:cNvSpPr>
            <p:nvPr/>
          </p:nvSpPr>
          <p:spPr bwMode="auto">
            <a:xfrm>
              <a:off x="5900" y="1725"/>
              <a:ext cx="337" cy="286"/>
            </a:xfrm>
            <a:custGeom>
              <a:avLst/>
              <a:gdLst>
                <a:gd name="T0" fmla="*/ 125 w 132"/>
                <a:gd name="T1" fmla="*/ 105 h 112"/>
                <a:gd name="T2" fmla="*/ 0 w 132"/>
                <a:gd name="T3" fmla="*/ 20 h 112"/>
                <a:gd name="T4" fmla="*/ 0 w 132"/>
                <a:gd name="T5" fmla="*/ 112 h 112"/>
                <a:gd name="T6" fmla="*/ 132 w 132"/>
                <a:gd name="T7" fmla="*/ 0 h 112"/>
                <a:gd name="T8" fmla="*/ 0 w 132"/>
                <a:gd name="T9" fmla="*/ 0 h 112"/>
                <a:gd name="T10" fmla="*/ 77 w 132"/>
                <a:gd name="T11" fmla="*/ 63 h 112"/>
                <a:gd name="T12" fmla="*/ 73 w 132"/>
                <a:gd name="T13" fmla="*/ 57 h 112"/>
                <a:gd name="T14" fmla="*/ 69 w 132"/>
                <a:gd name="T15" fmla="*/ 53 h 112"/>
                <a:gd name="T16" fmla="*/ 62 w 132"/>
                <a:gd name="T17" fmla="*/ 49 h 112"/>
                <a:gd name="T18" fmla="*/ 56 w 132"/>
                <a:gd name="T19" fmla="*/ 49 h 112"/>
                <a:gd name="T20" fmla="*/ 49 w 132"/>
                <a:gd name="T21" fmla="*/ 53 h 112"/>
                <a:gd name="T22" fmla="*/ 44 w 132"/>
                <a:gd name="T23" fmla="*/ 57 h 112"/>
                <a:gd name="T24" fmla="*/ 41 w 132"/>
                <a:gd name="T25" fmla="*/ 63 h 112"/>
                <a:gd name="T26" fmla="*/ 40 w 132"/>
                <a:gd name="T27" fmla="*/ 69 h 112"/>
                <a:gd name="T28" fmla="*/ 41 w 132"/>
                <a:gd name="T29" fmla="*/ 76 h 112"/>
                <a:gd name="T30" fmla="*/ 44 w 132"/>
                <a:gd name="T31" fmla="*/ 81 h 112"/>
                <a:gd name="T32" fmla="*/ 50 w 132"/>
                <a:gd name="T33" fmla="*/ 86 h 112"/>
                <a:gd name="T34" fmla="*/ 55 w 132"/>
                <a:gd name="T35" fmla="*/ 88 h 112"/>
                <a:gd name="T36" fmla="*/ 60 w 132"/>
                <a:gd name="T37" fmla="*/ 83 h 112"/>
                <a:gd name="T38" fmla="*/ 67 w 132"/>
                <a:gd name="T39" fmla="*/ 87 h 112"/>
                <a:gd name="T40" fmla="*/ 68 w 132"/>
                <a:gd name="T41" fmla="*/ 79 h 112"/>
                <a:gd name="T42" fmla="*/ 77 w 132"/>
                <a:gd name="T43" fmla="*/ 78 h 112"/>
                <a:gd name="T44" fmla="*/ 73 w 132"/>
                <a:gd name="T45" fmla="*/ 71 h 112"/>
                <a:gd name="T46" fmla="*/ 67 w 132"/>
                <a:gd name="T47" fmla="*/ 69 h 112"/>
                <a:gd name="T48" fmla="*/ 53 w 132"/>
                <a:gd name="T49" fmla="*/ 75 h 112"/>
                <a:gd name="T50" fmla="*/ 59 w 132"/>
                <a:gd name="T51" fmla="*/ 61 h 112"/>
                <a:gd name="T52" fmla="*/ 55 w 132"/>
                <a:gd name="T53" fmla="*/ 69 h 112"/>
                <a:gd name="T54" fmla="*/ 59 w 132"/>
                <a:gd name="T55" fmla="*/ 73 h 112"/>
                <a:gd name="T56" fmla="*/ 91 w 132"/>
                <a:gd name="T57" fmla="*/ 55 h 112"/>
                <a:gd name="T58" fmla="*/ 93 w 132"/>
                <a:gd name="T59" fmla="*/ 51 h 112"/>
                <a:gd name="T60" fmla="*/ 91 w 132"/>
                <a:gd name="T61" fmla="*/ 49 h 112"/>
                <a:gd name="T62" fmla="*/ 86 w 132"/>
                <a:gd name="T63" fmla="*/ 48 h 112"/>
                <a:gd name="T64" fmla="*/ 82 w 132"/>
                <a:gd name="T65" fmla="*/ 44 h 112"/>
                <a:gd name="T66" fmla="*/ 78 w 132"/>
                <a:gd name="T67" fmla="*/ 49 h 112"/>
                <a:gd name="T68" fmla="*/ 74 w 132"/>
                <a:gd name="T69" fmla="*/ 49 h 112"/>
                <a:gd name="T70" fmla="*/ 73 w 132"/>
                <a:gd name="T71" fmla="*/ 52 h 112"/>
                <a:gd name="T72" fmla="*/ 76 w 132"/>
                <a:gd name="T73" fmla="*/ 57 h 112"/>
                <a:gd name="T74" fmla="*/ 73 w 132"/>
                <a:gd name="T75" fmla="*/ 60 h 112"/>
                <a:gd name="T76" fmla="*/ 75 w 132"/>
                <a:gd name="T77" fmla="*/ 62 h 112"/>
                <a:gd name="T78" fmla="*/ 81 w 132"/>
                <a:gd name="T79" fmla="*/ 65 h 112"/>
                <a:gd name="T80" fmla="*/ 85 w 132"/>
                <a:gd name="T81" fmla="*/ 65 h 112"/>
                <a:gd name="T82" fmla="*/ 91 w 132"/>
                <a:gd name="T83" fmla="*/ 62 h 112"/>
                <a:gd name="T84" fmla="*/ 93 w 132"/>
                <a:gd name="T85" fmla="*/ 60 h 112"/>
                <a:gd name="T86" fmla="*/ 91 w 132"/>
                <a:gd name="T87" fmla="*/ 57 h 112"/>
                <a:gd name="T88" fmla="*/ 83 w 132"/>
                <a:gd name="T89" fmla="*/ 58 h 112"/>
                <a:gd name="T90" fmla="*/ 86 w 132"/>
                <a:gd name="T91" fmla="*/ 55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2" h="112">
                  <a:moveTo>
                    <a:pt x="7" y="26"/>
                  </a:moveTo>
                  <a:cubicBezTo>
                    <a:pt x="7" y="105"/>
                    <a:pt x="7" y="105"/>
                    <a:pt x="7" y="105"/>
                  </a:cubicBezTo>
                  <a:cubicBezTo>
                    <a:pt x="125" y="105"/>
                    <a:pt x="125" y="105"/>
                    <a:pt x="125" y="105"/>
                  </a:cubicBezTo>
                  <a:cubicBezTo>
                    <a:pt x="125" y="26"/>
                    <a:pt x="125" y="26"/>
                    <a:pt x="125" y="26"/>
                  </a:cubicBezTo>
                  <a:cubicBezTo>
                    <a:pt x="7" y="26"/>
                    <a:pt x="7" y="26"/>
                    <a:pt x="7" y="26"/>
                  </a:cubicBezTo>
                  <a:close/>
                  <a:moveTo>
                    <a:pt x="0" y="20"/>
                  </a:moveTo>
                  <a:cubicBezTo>
                    <a:pt x="132" y="20"/>
                    <a:pt x="132" y="20"/>
                    <a:pt x="132" y="20"/>
                  </a:cubicBezTo>
                  <a:cubicBezTo>
                    <a:pt x="132" y="112"/>
                    <a:pt x="132" y="112"/>
                    <a:pt x="132" y="112"/>
                  </a:cubicBezTo>
                  <a:cubicBezTo>
                    <a:pt x="0" y="112"/>
                    <a:pt x="0" y="112"/>
                    <a:pt x="0" y="112"/>
                  </a:cubicBezTo>
                  <a:cubicBezTo>
                    <a:pt x="0" y="20"/>
                    <a:pt x="0" y="20"/>
                    <a:pt x="0" y="20"/>
                  </a:cubicBezTo>
                  <a:close/>
                  <a:moveTo>
                    <a:pt x="0" y="0"/>
                  </a:moveTo>
                  <a:cubicBezTo>
                    <a:pt x="132" y="0"/>
                    <a:pt x="132" y="0"/>
                    <a:pt x="132" y="0"/>
                  </a:cubicBezTo>
                  <a:cubicBezTo>
                    <a:pt x="132" y="13"/>
                    <a:pt x="132" y="13"/>
                    <a:pt x="132" y="13"/>
                  </a:cubicBezTo>
                  <a:cubicBezTo>
                    <a:pt x="0" y="13"/>
                    <a:pt x="0" y="13"/>
                    <a:pt x="0" y="13"/>
                  </a:cubicBezTo>
                  <a:cubicBezTo>
                    <a:pt x="0" y="0"/>
                    <a:pt x="0" y="0"/>
                    <a:pt x="0" y="0"/>
                  </a:cubicBezTo>
                  <a:close/>
                  <a:moveTo>
                    <a:pt x="79" y="68"/>
                  </a:moveTo>
                  <a:cubicBezTo>
                    <a:pt x="78" y="64"/>
                    <a:pt x="78" y="64"/>
                    <a:pt x="78" y="64"/>
                  </a:cubicBezTo>
                  <a:cubicBezTo>
                    <a:pt x="78" y="64"/>
                    <a:pt x="78" y="63"/>
                    <a:pt x="77" y="63"/>
                  </a:cubicBezTo>
                  <a:cubicBezTo>
                    <a:pt x="71" y="63"/>
                    <a:pt x="71" y="63"/>
                    <a:pt x="71" y="63"/>
                  </a:cubicBezTo>
                  <a:cubicBezTo>
                    <a:pt x="71" y="63"/>
                    <a:pt x="71" y="62"/>
                    <a:pt x="71" y="62"/>
                  </a:cubicBezTo>
                  <a:cubicBezTo>
                    <a:pt x="73" y="57"/>
                    <a:pt x="73" y="57"/>
                    <a:pt x="73" y="57"/>
                  </a:cubicBezTo>
                  <a:cubicBezTo>
                    <a:pt x="73" y="56"/>
                    <a:pt x="73" y="56"/>
                    <a:pt x="73" y="55"/>
                  </a:cubicBezTo>
                  <a:cubicBezTo>
                    <a:pt x="70" y="53"/>
                    <a:pt x="70" y="53"/>
                    <a:pt x="70" y="53"/>
                  </a:cubicBezTo>
                  <a:cubicBezTo>
                    <a:pt x="70" y="53"/>
                    <a:pt x="69" y="53"/>
                    <a:pt x="69" y="53"/>
                  </a:cubicBezTo>
                  <a:cubicBezTo>
                    <a:pt x="64" y="56"/>
                    <a:pt x="64" y="56"/>
                    <a:pt x="64" y="56"/>
                  </a:cubicBezTo>
                  <a:cubicBezTo>
                    <a:pt x="64" y="56"/>
                    <a:pt x="64" y="56"/>
                    <a:pt x="63" y="56"/>
                  </a:cubicBezTo>
                  <a:cubicBezTo>
                    <a:pt x="62" y="49"/>
                    <a:pt x="62" y="49"/>
                    <a:pt x="62" y="49"/>
                  </a:cubicBezTo>
                  <a:cubicBezTo>
                    <a:pt x="62" y="49"/>
                    <a:pt x="61" y="49"/>
                    <a:pt x="61" y="49"/>
                  </a:cubicBezTo>
                  <a:cubicBezTo>
                    <a:pt x="57" y="49"/>
                    <a:pt x="57" y="49"/>
                    <a:pt x="57" y="49"/>
                  </a:cubicBezTo>
                  <a:cubicBezTo>
                    <a:pt x="57" y="49"/>
                    <a:pt x="56" y="49"/>
                    <a:pt x="56" y="49"/>
                  </a:cubicBezTo>
                  <a:cubicBezTo>
                    <a:pt x="55" y="56"/>
                    <a:pt x="55" y="56"/>
                    <a:pt x="55" y="56"/>
                  </a:cubicBezTo>
                  <a:cubicBezTo>
                    <a:pt x="54" y="56"/>
                    <a:pt x="54" y="56"/>
                    <a:pt x="53" y="56"/>
                  </a:cubicBezTo>
                  <a:cubicBezTo>
                    <a:pt x="49" y="53"/>
                    <a:pt x="49" y="53"/>
                    <a:pt x="49" y="53"/>
                  </a:cubicBezTo>
                  <a:cubicBezTo>
                    <a:pt x="48" y="53"/>
                    <a:pt x="48" y="53"/>
                    <a:pt x="48" y="53"/>
                  </a:cubicBezTo>
                  <a:cubicBezTo>
                    <a:pt x="45" y="55"/>
                    <a:pt x="45" y="55"/>
                    <a:pt x="45" y="55"/>
                  </a:cubicBezTo>
                  <a:cubicBezTo>
                    <a:pt x="44" y="56"/>
                    <a:pt x="44" y="56"/>
                    <a:pt x="44" y="57"/>
                  </a:cubicBezTo>
                  <a:cubicBezTo>
                    <a:pt x="47" y="62"/>
                    <a:pt x="47" y="62"/>
                    <a:pt x="47" y="62"/>
                  </a:cubicBezTo>
                  <a:cubicBezTo>
                    <a:pt x="47" y="62"/>
                    <a:pt x="46" y="63"/>
                    <a:pt x="46" y="63"/>
                  </a:cubicBezTo>
                  <a:cubicBezTo>
                    <a:pt x="41" y="63"/>
                    <a:pt x="41" y="63"/>
                    <a:pt x="41" y="63"/>
                  </a:cubicBezTo>
                  <a:cubicBezTo>
                    <a:pt x="40" y="63"/>
                    <a:pt x="40" y="64"/>
                    <a:pt x="40" y="64"/>
                  </a:cubicBezTo>
                  <a:cubicBezTo>
                    <a:pt x="39" y="68"/>
                    <a:pt x="39" y="68"/>
                    <a:pt x="39" y="68"/>
                  </a:cubicBezTo>
                  <a:cubicBezTo>
                    <a:pt x="39" y="68"/>
                    <a:pt x="39" y="68"/>
                    <a:pt x="40" y="69"/>
                  </a:cubicBezTo>
                  <a:cubicBezTo>
                    <a:pt x="45" y="71"/>
                    <a:pt x="45" y="71"/>
                    <a:pt x="45" y="71"/>
                  </a:cubicBezTo>
                  <a:cubicBezTo>
                    <a:pt x="45" y="71"/>
                    <a:pt x="45" y="72"/>
                    <a:pt x="45" y="73"/>
                  </a:cubicBezTo>
                  <a:cubicBezTo>
                    <a:pt x="41" y="76"/>
                    <a:pt x="41" y="76"/>
                    <a:pt x="41" y="76"/>
                  </a:cubicBezTo>
                  <a:cubicBezTo>
                    <a:pt x="41" y="76"/>
                    <a:pt x="41" y="77"/>
                    <a:pt x="41" y="78"/>
                  </a:cubicBezTo>
                  <a:cubicBezTo>
                    <a:pt x="43" y="81"/>
                    <a:pt x="43" y="81"/>
                    <a:pt x="43" y="81"/>
                  </a:cubicBezTo>
                  <a:cubicBezTo>
                    <a:pt x="43" y="81"/>
                    <a:pt x="43" y="81"/>
                    <a:pt x="44" y="81"/>
                  </a:cubicBezTo>
                  <a:cubicBezTo>
                    <a:pt x="49" y="79"/>
                    <a:pt x="49" y="79"/>
                    <a:pt x="49" y="79"/>
                  </a:cubicBezTo>
                  <a:cubicBezTo>
                    <a:pt x="50" y="80"/>
                    <a:pt x="50" y="80"/>
                    <a:pt x="50" y="81"/>
                  </a:cubicBezTo>
                  <a:cubicBezTo>
                    <a:pt x="50" y="86"/>
                    <a:pt x="50" y="86"/>
                    <a:pt x="50" y="86"/>
                  </a:cubicBezTo>
                  <a:cubicBezTo>
                    <a:pt x="50" y="87"/>
                    <a:pt x="50" y="87"/>
                    <a:pt x="50" y="87"/>
                  </a:cubicBezTo>
                  <a:cubicBezTo>
                    <a:pt x="54" y="88"/>
                    <a:pt x="54" y="88"/>
                    <a:pt x="54" y="88"/>
                  </a:cubicBezTo>
                  <a:cubicBezTo>
                    <a:pt x="54" y="88"/>
                    <a:pt x="55" y="88"/>
                    <a:pt x="55" y="88"/>
                  </a:cubicBezTo>
                  <a:cubicBezTo>
                    <a:pt x="58" y="83"/>
                    <a:pt x="58" y="83"/>
                    <a:pt x="58" y="83"/>
                  </a:cubicBezTo>
                  <a:cubicBezTo>
                    <a:pt x="58" y="83"/>
                    <a:pt x="59" y="83"/>
                    <a:pt x="59" y="83"/>
                  </a:cubicBezTo>
                  <a:cubicBezTo>
                    <a:pt x="59" y="83"/>
                    <a:pt x="59" y="83"/>
                    <a:pt x="60" y="83"/>
                  </a:cubicBezTo>
                  <a:cubicBezTo>
                    <a:pt x="63" y="88"/>
                    <a:pt x="63" y="88"/>
                    <a:pt x="63" y="88"/>
                  </a:cubicBezTo>
                  <a:cubicBezTo>
                    <a:pt x="63" y="88"/>
                    <a:pt x="63" y="88"/>
                    <a:pt x="64" y="88"/>
                  </a:cubicBezTo>
                  <a:cubicBezTo>
                    <a:pt x="67" y="87"/>
                    <a:pt x="67" y="87"/>
                    <a:pt x="67" y="87"/>
                  </a:cubicBezTo>
                  <a:cubicBezTo>
                    <a:pt x="68" y="87"/>
                    <a:pt x="68" y="87"/>
                    <a:pt x="68" y="86"/>
                  </a:cubicBezTo>
                  <a:cubicBezTo>
                    <a:pt x="67" y="81"/>
                    <a:pt x="67" y="81"/>
                    <a:pt x="67" y="81"/>
                  </a:cubicBezTo>
                  <a:cubicBezTo>
                    <a:pt x="68" y="80"/>
                    <a:pt x="68" y="80"/>
                    <a:pt x="68" y="79"/>
                  </a:cubicBezTo>
                  <a:cubicBezTo>
                    <a:pt x="74" y="81"/>
                    <a:pt x="74" y="81"/>
                    <a:pt x="74" y="81"/>
                  </a:cubicBezTo>
                  <a:cubicBezTo>
                    <a:pt x="74" y="81"/>
                    <a:pt x="75" y="81"/>
                    <a:pt x="75" y="81"/>
                  </a:cubicBezTo>
                  <a:cubicBezTo>
                    <a:pt x="77" y="78"/>
                    <a:pt x="77" y="78"/>
                    <a:pt x="77" y="78"/>
                  </a:cubicBezTo>
                  <a:cubicBezTo>
                    <a:pt x="77" y="77"/>
                    <a:pt x="77" y="76"/>
                    <a:pt x="77" y="76"/>
                  </a:cubicBezTo>
                  <a:cubicBezTo>
                    <a:pt x="73" y="73"/>
                    <a:pt x="73" y="73"/>
                    <a:pt x="73" y="73"/>
                  </a:cubicBezTo>
                  <a:cubicBezTo>
                    <a:pt x="73" y="72"/>
                    <a:pt x="73" y="71"/>
                    <a:pt x="73" y="71"/>
                  </a:cubicBezTo>
                  <a:cubicBezTo>
                    <a:pt x="78" y="69"/>
                    <a:pt x="78" y="69"/>
                    <a:pt x="78" y="69"/>
                  </a:cubicBezTo>
                  <a:cubicBezTo>
                    <a:pt x="79" y="68"/>
                    <a:pt x="79" y="68"/>
                    <a:pt x="79" y="68"/>
                  </a:cubicBezTo>
                  <a:close/>
                  <a:moveTo>
                    <a:pt x="67" y="69"/>
                  </a:moveTo>
                  <a:cubicBezTo>
                    <a:pt x="67" y="71"/>
                    <a:pt x="66" y="73"/>
                    <a:pt x="64" y="75"/>
                  </a:cubicBezTo>
                  <a:cubicBezTo>
                    <a:pt x="63" y="76"/>
                    <a:pt x="61" y="77"/>
                    <a:pt x="59" y="77"/>
                  </a:cubicBezTo>
                  <a:cubicBezTo>
                    <a:pt x="57" y="77"/>
                    <a:pt x="55" y="76"/>
                    <a:pt x="53" y="75"/>
                  </a:cubicBezTo>
                  <a:cubicBezTo>
                    <a:pt x="52" y="73"/>
                    <a:pt x="51" y="71"/>
                    <a:pt x="51" y="69"/>
                  </a:cubicBezTo>
                  <a:cubicBezTo>
                    <a:pt x="51" y="67"/>
                    <a:pt x="52" y="65"/>
                    <a:pt x="53" y="64"/>
                  </a:cubicBezTo>
                  <a:cubicBezTo>
                    <a:pt x="55" y="62"/>
                    <a:pt x="57" y="61"/>
                    <a:pt x="59" y="61"/>
                  </a:cubicBezTo>
                  <a:cubicBezTo>
                    <a:pt x="61" y="61"/>
                    <a:pt x="63" y="62"/>
                    <a:pt x="64" y="64"/>
                  </a:cubicBezTo>
                  <a:cubicBezTo>
                    <a:pt x="66" y="65"/>
                    <a:pt x="67" y="67"/>
                    <a:pt x="67" y="69"/>
                  </a:cubicBezTo>
                  <a:close/>
                  <a:moveTo>
                    <a:pt x="55" y="69"/>
                  </a:moveTo>
                  <a:cubicBezTo>
                    <a:pt x="55" y="67"/>
                    <a:pt x="57" y="66"/>
                    <a:pt x="59" y="66"/>
                  </a:cubicBezTo>
                  <a:cubicBezTo>
                    <a:pt x="61" y="66"/>
                    <a:pt x="63" y="67"/>
                    <a:pt x="63" y="69"/>
                  </a:cubicBezTo>
                  <a:cubicBezTo>
                    <a:pt x="63" y="71"/>
                    <a:pt x="61" y="73"/>
                    <a:pt x="59" y="73"/>
                  </a:cubicBezTo>
                  <a:cubicBezTo>
                    <a:pt x="57" y="73"/>
                    <a:pt x="55" y="71"/>
                    <a:pt x="55" y="69"/>
                  </a:cubicBezTo>
                  <a:close/>
                  <a:moveTo>
                    <a:pt x="91" y="57"/>
                  </a:moveTo>
                  <a:cubicBezTo>
                    <a:pt x="91" y="56"/>
                    <a:pt x="91" y="56"/>
                    <a:pt x="91" y="55"/>
                  </a:cubicBezTo>
                  <a:cubicBezTo>
                    <a:pt x="91" y="55"/>
                    <a:pt x="91" y="54"/>
                    <a:pt x="91" y="54"/>
                  </a:cubicBezTo>
                  <a:cubicBezTo>
                    <a:pt x="93" y="52"/>
                    <a:pt x="93" y="52"/>
                    <a:pt x="93" y="52"/>
                  </a:cubicBezTo>
                  <a:cubicBezTo>
                    <a:pt x="93" y="52"/>
                    <a:pt x="93" y="51"/>
                    <a:pt x="93" y="51"/>
                  </a:cubicBezTo>
                  <a:cubicBezTo>
                    <a:pt x="93" y="51"/>
                    <a:pt x="93" y="51"/>
                    <a:pt x="93" y="51"/>
                  </a:cubicBezTo>
                  <a:cubicBezTo>
                    <a:pt x="92" y="49"/>
                    <a:pt x="92" y="49"/>
                    <a:pt x="92" y="49"/>
                  </a:cubicBezTo>
                  <a:cubicBezTo>
                    <a:pt x="92" y="49"/>
                    <a:pt x="92" y="49"/>
                    <a:pt x="91" y="49"/>
                  </a:cubicBezTo>
                  <a:cubicBezTo>
                    <a:pt x="91" y="49"/>
                    <a:pt x="91" y="49"/>
                    <a:pt x="91" y="49"/>
                  </a:cubicBezTo>
                  <a:cubicBezTo>
                    <a:pt x="88" y="49"/>
                    <a:pt x="88" y="49"/>
                    <a:pt x="88" y="49"/>
                  </a:cubicBezTo>
                  <a:cubicBezTo>
                    <a:pt x="87" y="49"/>
                    <a:pt x="87" y="48"/>
                    <a:pt x="86" y="48"/>
                  </a:cubicBezTo>
                  <a:cubicBezTo>
                    <a:pt x="85" y="45"/>
                    <a:pt x="85" y="45"/>
                    <a:pt x="85" y="45"/>
                  </a:cubicBezTo>
                  <a:cubicBezTo>
                    <a:pt x="85" y="45"/>
                    <a:pt x="84" y="44"/>
                    <a:pt x="84" y="44"/>
                  </a:cubicBezTo>
                  <a:cubicBezTo>
                    <a:pt x="82" y="44"/>
                    <a:pt x="82" y="44"/>
                    <a:pt x="82" y="44"/>
                  </a:cubicBezTo>
                  <a:cubicBezTo>
                    <a:pt x="82" y="44"/>
                    <a:pt x="81" y="45"/>
                    <a:pt x="81" y="45"/>
                  </a:cubicBezTo>
                  <a:cubicBezTo>
                    <a:pt x="81" y="48"/>
                    <a:pt x="81" y="48"/>
                    <a:pt x="81" y="48"/>
                  </a:cubicBezTo>
                  <a:cubicBezTo>
                    <a:pt x="80" y="48"/>
                    <a:pt x="79" y="49"/>
                    <a:pt x="78" y="49"/>
                  </a:cubicBezTo>
                  <a:cubicBezTo>
                    <a:pt x="75" y="49"/>
                    <a:pt x="75" y="49"/>
                    <a:pt x="75" y="49"/>
                  </a:cubicBezTo>
                  <a:cubicBezTo>
                    <a:pt x="75" y="49"/>
                    <a:pt x="75" y="49"/>
                    <a:pt x="75" y="49"/>
                  </a:cubicBezTo>
                  <a:cubicBezTo>
                    <a:pt x="75" y="49"/>
                    <a:pt x="74" y="49"/>
                    <a:pt x="74" y="49"/>
                  </a:cubicBezTo>
                  <a:cubicBezTo>
                    <a:pt x="73" y="51"/>
                    <a:pt x="73" y="51"/>
                    <a:pt x="73" y="51"/>
                  </a:cubicBezTo>
                  <a:cubicBezTo>
                    <a:pt x="73" y="51"/>
                    <a:pt x="73" y="51"/>
                    <a:pt x="73" y="51"/>
                  </a:cubicBezTo>
                  <a:cubicBezTo>
                    <a:pt x="73" y="51"/>
                    <a:pt x="73" y="52"/>
                    <a:pt x="73" y="52"/>
                  </a:cubicBezTo>
                  <a:cubicBezTo>
                    <a:pt x="76" y="54"/>
                    <a:pt x="76" y="54"/>
                    <a:pt x="76" y="54"/>
                  </a:cubicBezTo>
                  <a:cubicBezTo>
                    <a:pt x="76" y="54"/>
                    <a:pt x="75" y="55"/>
                    <a:pt x="75" y="55"/>
                  </a:cubicBezTo>
                  <a:cubicBezTo>
                    <a:pt x="75" y="56"/>
                    <a:pt x="76" y="56"/>
                    <a:pt x="76" y="57"/>
                  </a:cubicBezTo>
                  <a:cubicBezTo>
                    <a:pt x="73" y="59"/>
                    <a:pt x="73" y="59"/>
                    <a:pt x="73" y="59"/>
                  </a:cubicBezTo>
                  <a:cubicBezTo>
                    <a:pt x="73" y="59"/>
                    <a:pt x="73" y="59"/>
                    <a:pt x="73" y="59"/>
                  </a:cubicBezTo>
                  <a:cubicBezTo>
                    <a:pt x="73" y="60"/>
                    <a:pt x="73" y="60"/>
                    <a:pt x="73" y="60"/>
                  </a:cubicBezTo>
                  <a:cubicBezTo>
                    <a:pt x="74" y="61"/>
                    <a:pt x="74" y="61"/>
                    <a:pt x="74" y="61"/>
                  </a:cubicBezTo>
                  <a:cubicBezTo>
                    <a:pt x="74" y="62"/>
                    <a:pt x="75" y="62"/>
                    <a:pt x="75" y="62"/>
                  </a:cubicBezTo>
                  <a:cubicBezTo>
                    <a:pt x="75" y="62"/>
                    <a:pt x="75" y="62"/>
                    <a:pt x="75" y="62"/>
                  </a:cubicBezTo>
                  <a:cubicBezTo>
                    <a:pt x="78" y="61"/>
                    <a:pt x="78" y="61"/>
                    <a:pt x="78" y="61"/>
                  </a:cubicBezTo>
                  <a:cubicBezTo>
                    <a:pt x="79" y="62"/>
                    <a:pt x="80" y="62"/>
                    <a:pt x="81" y="62"/>
                  </a:cubicBezTo>
                  <a:cubicBezTo>
                    <a:pt x="81" y="65"/>
                    <a:pt x="81" y="65"/>
                    <a:pt x="81" y="65"/>
                  </a:cubicBezTo>
                  <a:cubicBezTo>
                    <a:pt x="81" y="66"/>
                    <a:pt x="82" y="66"/>
                    <a:pt x="82" y="66"/>
                  </a:cubicBezTo>
                  <a:cubicBezTo>
                    <a:pt x="84" y="66"/>
                    <a:pt x="84" y="66"/>
                    <a:pt x="84" y="66"/>
                  </a:cubicBezTo>
                  <a:cubicBezTo>
                    <a:pt x="84" y="66"/>
                    <a:pt x="85" y="66"/>
                    <a:pt x="85" y="65"/>
                  </a:cubicBezTo>
                  <a:cubicBezTo>
                    <a:pt x="86" y="63"/>
                    <a:pt x="86" y="63"/>
                    <a:pt x="86" y="63"/>
                  </a:cubicBezTo>
                  <a:cubicBezTo>
                    <a:pt x="87" y="62"/>
                    <a:pt x="87" y="62"/>
                    <a:pt x="88" y="61"/>
                  </a:cubicBezTo>
                  <a:cubicBezTo>
                    <a:pt x="91" y="62"/>
                    <a:pt x="91" y="62"/>
                    <a:pt x="91" y="62"/>
                  </a:cubicBezTo>
                  <a:cubicBezTo>
                    <a:pt x="91" y="62"/>
                    <a:pt x="91" y="62"/>
                    <a:pt x="91" y="62"/>
                  </a:cubicBezTo>
                  <a:cubicBezTo>
                    <a:pt x="92" y="62"/>
                    <a:pt x="92" y="62"/>
                    <a:pt x="92" y="61"/>
                  </a:cubicBezTo>
                  <a:cubicBezTo>
                    <a:pt x="93" y="60"/>
                    <a:pt x="93" y="60"/>
                    <a:pt x="93" y="60"/>
                  </a:cubicBezTo>
                  <a:cubicBezTo>
                    <a:pt x="93" y="60"/>
                    <a:pt x="93" y="60"/>
                    <a:pt x="93" y="59"/>
                  </a:cubicBezTo>
                  <a:cubicBezTo>
                    <a:pt x="93" y="59"/>
                    <a:pt x="93" y="59"/>
                    <a:pt x="93" y="59"/>
                  </a:cubicBezTo>
                  <a:cubicBezTo>
                    <a:pt x="91" y="57"/>
                    <a:pt x="91" y="57"/>
                    <a:pt x="91" y="57"/>
                  </a:cubicBezTo>
                  <a:cubicBezTo>
                    <a:pt x="91" y="57"/>
                    <a:pt x="91" y="57"/>
                    <a:pt x="91" y="57"/>
                  </a:cubicBezTo>
                  <a:close/>
                  <a:moveTo>
                    <a:pt x="86" y="55"/>
                  </a:moveTo>
                  <a:cubicBezTo>
                    <a:pt x="86" y="57"/>
                    <a:pt x="85" y="58"/>
                    <a:pt x="83" y="58"/>
                  </a:cubicBezTo>
                  <a:cubicBezTo>
                    <a:pt x="82" y="58"/>
                    <a:pt x="80" y="57"/>
                    <a:pt x="80" y="55"/>
                  </a:cubicBezTo>
                  <a:cubicBezTo>
                    <a:pt x="80" y="54"/>
                    <a:pt x="82" y="52"/>
                    <a:pt x="83" y="52"/>
                  </a:cubicBezTo>
                  <a:cubicBezTo>
                    <a:pt x="85" y="52"/>
                    <a:pt x="86" y="54"/>
                    <a:pt x="86" y="55"/>
                  </a:cubicBez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sp>
        <p:nvSpPr>
          <p:cNvPr id="25" name="TextBox 24"/>
          <p:cNvSpPr txBox="1"/>
          <p:nvPr/>
        </p:nvSpPr>
        <p:spPr>
          <a:xfrm>
            <a:off x="1167411" y="3288453"/>
            <a:ext cx="766300" cy="517065"/>
          </a:xfrm>
          <a:prstGeom prst="rect">
            <a:avLst/>
          </a:prstGeom>
          <a:noFill/>
        </p:spPr>
        <p:txBody>
          <a:bodyPr wrap="none" lIns="182880" tIns="146304" rIns="182880" bIns="146304" rtlCol="0">
            <a:spAutoFit/>
          </a:bodyPr>
          <a:lstStyle/>
          <a:p>
            <a:pPr>
              <a:lnSpc>
                <a:spcPct val="90000"/>
              </a:lnSpc>
              <a:spcAft>
                <a:spcPts val="600"/>
              </a:spcAft>
            </a:pPr>
            <a:r>
              <a:rPr lang="en-US" sz="1600" b="1" dirty="0">
                <a:gradFill>
                  <a:gsLst>
                    <a:gs pos="2917">
                      <a:srgbClr val="505050">
                        <a:lumMod val="50000"/>
                      </a:srgbClr>
                    </a:gs>
                    <a:gs pos="30000">
                      <a:srgbClr val="505050">
                        <a:lumMod val="50000"/>
                      </a:srgbClr>
                    </a:gs>
                  </a:gsLst>
                  <a:lin ang="5400000" scaled="0"/>
                </a:gradFill>
              </a:rPr>
              <a:t>DEV</a:t>
            </a:r>
          </a:p>
        </p:txBody>
      </p:sp>
      <p:pic>
        <p:nvPicPr>
          <p:cNvPr id="56" name="Picture 55"/>
          <p:cNvPicPr>
            <a:picLocks/>
          </p:cNvPicPr>
          <p:nvPr/>
        </p:nvPicPr>
        <p:blipFill>
          <a:blip r:embed="rId9"/>
          <a:stretch>
            <a:fillRect/>
          </a:stretch>
        </p:blipFill>
        <p:spPr>
          <a:xfrm>
            <a:off x="2632955" y="2942999"/>
            <a:ext cx="123634" cy="137160"/>
          </a:xfrm>
          <a:prstGeom prst="rect">
            <a:avLst/>
          </a:prstGeom>
        </p:spPr>
      </p:pic>
      <p:pic>
        <p:nvPicPr>
          <p:cNvPr id="57" name="Picture 56"/>
          <p:cNvPicPr>
            <a:picLocks/>
          </p:cNvPicPr>
          <p:nvPr/>
        </p:nvPicPr>
        <p:blipFill>
          <a:blip r:embed="rId9"/>
          <a:stretch>
            <a:fillRect/>
          </a:stretch>
        </p:blipFill>
        <p:spPr>
          <a:xfrm flipH="1">
            <a:off x="2907498" y="2942999"/>
            <a:ext cx="123634" cy="137160"/>
          </a:xfrm>
          <a:prstGeom prst="rect">
            <a:avLst/>
          </a:prstGeom>
        </p:spPr>
      </p:pic>
      <p:sp>
        <p:nvSpPr>
          <p:cNvPr id="58" name="TextBox 57"/>
          <p:cNvSpPr txBox="1"/>
          <p:nvPr/>
        </p:nvSpPr>
        <p:spPr>
          <a:xfrm>
            <a:off x="2450168" y="3288453"/>
            <a:ext cx="766877" cy="517065"/>
          </a:xfrm>
          <a:prstGeom prst="rect">
            <a:avLst/>
          </a:prstGeom>
          <a:noFill/>
        </p:spPr>
        <p:txBody>
          <a:bodyPr wrap="none" lIns="182880" tIns="146304" rIns="182880" bIns="146304" rtlCol="0">
            <a:spAutoFit/>
          </a:bodyPr>
          <a:lstStyle/>
          <a:p>
            <a:pPr>
              <a:lnSpc>
                <a:spcPct val="90000"/>
              </a:lnSpc>
              <a:spcAft>
                <a:spcPts val="600"/>
              </a:spcAft>
            </a:pPr>
            <a:r>
              <a:rPr lang="en-US" sz="1600" b="1" dirty="0">
                <a:gradFill>
                  <a:gsLst>
                    <a:gs pos="2917">
                      <a:srgbClr val="FFFFFF"/>
                    </a:gs>
                    <a:gs pos="30000">
                      <a:srgbClr val="FFFFFF"/>
                    </a:gs>
                  </a:gsLst>
                  <a:lin ang="5400000" scaled="0"/>
                </a:gradFill>
              </a:rPr>
              <a:t>OPS</a:t>
            </a:r>
          </a:p>
        </p:txBody>
      </p:sp>
    </p:spTree>
    <p:extLst>
      <p:ext uri="{BB962C8B-B14F-4D97-AF65-F5344CB8AC3E}">
        <p14:creationId xmlns:p14="http://schemas.microsoft.com/office/powerpoint/2010/main" val="785709243"/>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DevOps</a:t>
            </a:r>
            <a:endParaRPr lang="de-DE" dirty="0"/>
          </a:p>
        </p:txBody>
      </p:sp>
      <p:pic>
        <p:nvPicPr>
          <p:cNvPr id="74" name="Picture 7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26300" y="2709936"/>
            <a:ext cx="1717500" cy="1552700"/>
          </a:xfrm>
          <a:prstGeom prst="rect">
            <a:avLst/>
          </a:prstGeom>
        </p:spPr>
      </p:pic>
      <p:pic>
        <p:nvPicPr>
          <p:cNvPr id="75" name="Picture 7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1892" y="2730500"/>
            <a:ext cx="1772163" cy="1609471"/>
          </a:xfrm>
          <a:prstGeom prst="rect">
            <a:avLst/>
          </a:prstGeom>
        </p:spPr>
      </p:pic>
      <p:pic>
        <p:nvPicPr>
          <p:cNvPr id="76" name="Picture 7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97154" y="3677327"/>
            <a:ext cx="248694" cy="204640"/>
          </a:xfrm>
          <a:prstGeom prst="rect">
            <a:avLst/>
          </a:prstGeom>
        </p:spPr>
      </p:pic>
      <p:pic>
        <p:nvPicPr>
          <p:cNvPr id="77" name="Picture 76"/>
          <p:cNvPicPr>
            <a:picLocks noChangeAspect="1"/>
          </p:cNvPicPr>
          <p:nvPr/>
        </p:nvPicPr>
        <p:blipFill>
          <a:blip r:embed="rId6">
            <a:duotone>
              <a:srgbClr val="FFFFFF">
                <a:shade val="45000"/>
                <a:satMod val="135000"/>
              </a:srgbClr>
              <a:prstClr val="white"/>
            </a:duotone>
            <a:extLst>
              <a:ext uri="{28A0092B-C50C-407E-A947-70E740481C1C}">
                <a14:useLocalDpi xmlns:a14="http://schemas.microsoft.com/office/drawing/2010/main" val="0"/>
              </a:ext>
            </a:extLst>
          </a:blip>
          <a:stretch>
            <a:fillRect/>
          </a:stretch>
        </p:blipFill>
        <p:spPr>
          <a:xfrm>
            <a:off x="3844108" y="1405778"/>
            <a:ext cx="4449971" cy="4450143"/>
          </a:xfrm>
          <a:prstGeom prst="rect">
            <a:avLst/>
          </a:prstGeom>
        </p:spPr>
      </p:pic>
      <p:sp>
        <p:nvSpPr>
          <p:cNvPr id="78" name="TextBox 77"/>
          <p:cNvSpPr txBox="1"/>
          <p:nvPr/>
        </p:nvSpPr>
        <p:spPr>
          <a:xfrm>
            <a:off x="2139997" y="1603566"/>
            <a:ext cx="825271" cy="461665"/>
          </a:xfrm>
          <a:prstGeom prst="rect">
            <a:avLst/>
          </a:prstGeom>
          <a:noFill/>
        </p:spPr>
        <p:txBody>
          <a:bodyPr wrap="square" rtlCol="0">
            <a:spAutoFit/>
          </a:bodyPr>
          <a:lstStyle/>
          <a:p>
            <a:pPr>
              <a:defRPr/>
            </a:pPr>
            <a:r>
              <a:rPr lang="en-US" sz="2400" kern="0" dirty="0">
                <a:solidFill>
                  <a:srgbClr val="404040">
                    <a:lumMod val="60000"/>
                    <a:lumOff val="40000"/>
                  </a:srgbClr>
                </a:solidFill>
                <a:latin typeface="Segoe UI Light"/>
                <a:cs typeface="Arial" pitchFamily="34" charset="0"/>
              </a:rPr>
              <a:t>Plan</a:t>
            </a:r>
          </a:p>
        </p:txBody>
      </p:sp>
      <p:sp>
        <p:nvSpPr>
          <p:cNvPr id="79" name="TextBox 78"/>
          <p:cNvSpPr txBox="1"/>
          <p:nvPr/>
        </p:nvSpPr>
        <p:spPr>
          <a:xfrm>
            <a:off x="1617487" y="1341956"/>
            <a:ext cx="598241" cy="984885"/>
          </a:xfrm>
          <a:prstGeom prst="rect">
            <a:avLst/>
          </a:prstGeom>
          <a:noFill/>
        </p:spPr>
        <p:txBody>
          <a:bodyPr wrap="none" rtlCol="0">
            <a:spAutoFit/>
          </a:bodyPr>
          <a:lstStyle/>
          <a:p>
            <a:r>
              <a:rPr lang="en-US" sz="5800" dirty="0">
                <a:solidFill>
                  <a:srgbClr val="505050"/>
                </a:solidFill>
                <a:latin typeface="Arial" pitchFamily="34" charset="0"/>
                <a:cs typeface="Arial" pitchFamily="34" charset="0"/>
              </a:rPr>
              <a:t>1</a:t>
            </a:r>
          </a:p>
        </p:txBody>
      </p:sp>
      <p:sp>
        <p:nvSpPr>
          <p:cNvPr id="80" name="TextBox 79"/>
          <p:cNvSpPr txBox="1"/>
          <p:nvPr/>
        </p:nvSpPr>
        <p:spPr>
          <a:xfrm>
            <a:off x="8926278" y="1509855"/>
            <a:ext cx="2373093" cy="461665"/>
          </a:xfrm>
          <a:prstGeom prst="rect">
            <a:avLst/>
          </a:prstGeom>
          <a:noFill/>
        </p:spPr>
        <p:txBody>
          <a:bodyPr wrap="square" rtlCol="0">
            <a:spAutoFit/>
          </a:bodyPr>
          <a:lstStyle/>
          <a:p>
            <a:pPr>
              <a:defRPr/>
            </a:pPr>
            <a:r>
              <a:rPr lang="en-US" sz="2400" kern="0" dirty="0">
                <a:solidFill>
                  <a:srgbClr val="505050">
                    <a:lumMod val="75000"/>
                    <a:lumOff val="25000"/>
                  </a:srgbClr>
                </a:solidFill>
                <a:latin typeface="Segoe UI Light"/>
                <a:cs typeface="Arial" pitchFamily="34" charset="0"/>
              </a:rPr>
              <a:t>Monitor + Learn</a:t>
            </a:r>
          </a:p>
        </p:txBody>
      </p:sp>
      <p:sp>
        <p:nvSpPr>
          <p:cNvPr id="81" name="TextBox 80"/>
          <p:cNvSpPr txBox="1"/>
          <p:nvPr/>
        </p:nvSpPr>
        <p:spPr>
          <a:xfrm>
            <a:off x="9069971" y="5518255"/>
            <a:ext cx="1210499" cy="461665"/>
          </a:xfrm>
          <a:prstGeom prst="rect">
            <a:avLst/>
          </a:prstGeom>
          <a:noFill/>
        </p:spPr>
        <p:txBody>
          <a:bodyPr wrap="square" rtlCol="0">
            <a:spAutoFit/>
          </a:bodyPr>
          <a:lstStyle/>
          <a:p>
            <a:pPr>
              <a:defRPr/>
            </a:pPr>
            <a:r>
              <a:rPr lang="en-US" sz="2400" kern="0" dirty="0">
                <a:solidFill>
                  <a:srgbClr val="505050">
                    <a:lumMod val="75000"/>
                    <a:lumOff val="25000"/>
                  </a:srgbClr>
                </a:solidFill>
                <a:latin typeface="Segoe UI Light"/>
                <a:cs typeface="Arial" pitchFamily="34" charset="0"/>
              </a:rPr>
              <a:t>Release</a:t>
            </a:r>
          </a:p>
        </p:txBody>
      </p:sp>
      <p:sp>
        <p:nvSpPr>
          <p:cNvPr id="82" name="TextBox 81"/>
          <p:cNvSpPr txBox="1"/>
          <p:nvPr/>
        </p:nvSpPr>
        <p:spPr>
          <a:xfrm>
            <a:off x="2392334" y="5579810"/>
            <a:ext cx="2140478" cy="461665"/>
          </a:xfrm>
          <a:prstGeom prst="rect">
            <a:avLst/>
          </a:prstGeom>
          <a:noFill/>
        </p:spPr>
        <p:txBody>
          <a:bodyPr wrap="square" rtlCol="0">
            <a:spAutoFit/>
          </a:bodyPr>
          <a:lstStyle/>
          <a:p>
            <a:pPr>
              <a:defRPr/>
            </a:pPr>
            <a:r>
              <a:rPr lang="en-US" sz="2400" kern="0" dirty="0">
                <a:solidFill>
                  <a:srgbClr val="FFFFFF">
                    <a:lumMod val="50000"/>
                  </a:srgbClr>
                </a:solidFill>
                <a:latin typeface="Segoe UI Light"/>
                <a:cs typeface="Arial" pitchFamily="34" charset="0"/>
              </a:rPr>
              <a:t>Develop + Test</a:t>
            </a:r>
          </a:p>
        </p:txBody>
      </p:sp>
      <p:sp>
        <p:nvSpPr>
          <p:cNvPr id="83" name="TextBox 82"/>
          <p:cNvSpPr txBox="1"/>
          <p:nvPr/>
        </p:nvSpPr>
        <p:spPr>
          <a:xfrm>
            <a:off x="1797780" y="5318200"/>
            <a:ext cx="598241" cy="984885"/>
          </a:xfrm>
          <a:prstGeom prst="rect">
            <a:avLst/>
          </a:prstGeom>
          <a:noFill/>
        </p:spPr>
        <p:txBody>
          <a:bodyPr wrap="none" rtlCol="0">
            <a:spAutoFit/>
          </a:bodyPr>
          <a:lstStyle/>
          <a:p>
            <a:r>
              <a:rPr lang="en-US" sz="5800" dirty="0">
                <a:solidFill>
                  <a:srgbClr val="505050"/>
                </a:solidFill>
                <a:latin typeface="Arial" pitchFamily="34" charset="0"/>
                <a:cs typeface="Arial" pitchFamily="34" charset="0"/>
              </a:rPr>
              <a:t>2</a:t>
            </a:r>
          </a:p>
        </p:txBody>
      </p:sp>
      <p:sp>
        <p:nvSpPr>
          <p:cNvPr id="84" name="TextBox 83"/>
          <p:cNvSpPr txBox="1"/>
          <p:nvPr/>
        </p:nvSpPr>
        <p:spPr>
          <a:xfrm>
            <a:off x="823336" y="3418925"/>
            <a:ext cx="2091058" cy="387798"/>
          </a:xfrm>
          <a:prstGeom prst="rect">
            <a:avLst/>
          </a:prstGeom>
          <a:noFill/>
        </p:spPr>
        <p:txBody>
          <a:bodyPr wrap="square" lIns="0" tIns="0" rIns="0" bIns="0" rtlCol="0">
            <a:spAutoFit/>
          </a:bodyPr>
          <a:lstStyle/>
          <a:p>
            <a:pPr algn="r" defTabSz="1267900">
              <a:lnSpc>
                <a:spcPct val="90000"/>
              </a:lnSpc>
              <a:defRPr/>
            </a:pPr>
            <a:r>
              <a:rPr lang="en-US" sz="2800" dirty="0">
                <a:solidFill>
                  <a:srgbClr val="818181"/>
                </a:solidFill>
                <a:latin typeface="Segoe UI Semilight" panose="020B0402040204020203" pitchFamily="34" charset="0"/>
                <a:cs typeface="Segoe UI Semilight" panose="020B0402040204020203" pitchFamily="34" charset="0"/>
              </a:rPr>
              <a:t>Development</a:t>
            </a:r>
          </a:p>
        </p:txBody>
      </p:sp>
      <p:sp>
        <p:nvSpPr>
          <p:cNvPr id="85" name="TextBox 84"/>
          <p:cNvSpPr txBox="1"/>
          <p:nvPr/>
        </p:nvSpPr>
        <p:spPr>
          <a:xfrm>
            <a:off x="9223685" y="3418925"/>
            <a:ext cx="1727099" cy="387798"/>
          </a:xfrm>
          <a:prstGeom prst="rect">
            <a:avLst/>
          </a:prstGeom>
          <a:noFill/>
        </p:spPr>
        <p:txBody>
          <a:bodyPr wrap="square" lIns="0" tIns="0" rIns="0" bIns="0" rtlCol="0">
            <a:spAutoFit/>
          </a:bodyPr>
          <a:lstStyle/>
          <a:p>
            <a:pPr defTabSz="1267900">
              <a:lnSpc>
                <a:spcPct val="90000"/>
              </a:lnSpc>
              <a:defRPr/>
            </a:pPr>
            <a:r>
              <a:rPr lang="en-US" sz="2800" dirty="0">
                <a:solidFill>
                  <a:srgbClr val="818181"/>
                </a:solidFill>
                <a:latin typeface="Segoe UI Semilight" panose="020B0402040204020203" pitchFamily="34" charset="0"/>
                <a:cs typeface="Segoe UI Semilight" panose="020B0402040204020203" pitchFamily="34" charset="0"/>
              </a:rPr>
              <a:t>Production</a:t>
            </a:r>
          </a:p>
        </p:txBody>
      </p:sp>
      <p:sp>
        <p:nvSpPr>
          <p:cNvPr id="86" name="TextBox 85"/>
          <p:cNvSpPr txBox="1"/>
          <p:nvPr/>
        </p:nvSpPr>
        <p:spPr>
          <a:xfrm>
            <a:off x="8314054" y="1248245"/>
            <a:ext cx="598241" cy="984885"/>
          </a:xfrm>
          <a:prstGeom prst="rect">
            <a:avLst/>
          </a:prstGeom>
          <a:noFill/>
        </p:spPr>
        <p:txBody>
          <a:bodyPr wrap="none" rtlCol="0">
            <a:spAutoFit/>
          </a:bodyPr>
          <a:lstStyle/>
          <a:p>
            <a:r>
              <a:rPr lang="en-US" sz="5800" dirty="0">
                <a:solidFill>
                  <a:srgbClr val="505050"/>
                </a:solidFill>
                <a:latin typeface="Arial" pitchFamily="34" charset="0"/>
                <a:cs typeface="Arial" pitchFamily="34" charset="0"/>
              </a:rPr>
              <a:t>4</a:t>
            </a:r>
          </a:p>
        </p:txBody>
      </p:sp>
      <p:sp>
        <p:nvSpPr>
          <p:cNvPr id="87" name="TextBox 86"/>
          <p:cNvSpPr txBox="1"/>
          <p:nvPr/>
        </p:nvSpPr>
        <p:spPr>
          <a:xfrm>
            <a:off x="8496936" y="5250615"/>
            <a:ext cx="598241" cy="984885"/>
          </a:xfrm>
          <a:prstGeom prst="rect">
            <a:avLst/>
          </a:prstGeom>
          <a:noFill/>
        </p:spPr>
        <p:txBody>
          <a:bodyPr wrap="none" rtlCol="0">
            <a:spAutoFit/>
          </a:bodyPr>
          <a:lstStyle/>
          <a:p>
            <a:r>
              <a:rPr lang="en-US" sz="5800" dirty="0">
                <a:solidFill>
                  <a:srgbClr val="505050"/>
                </a:solidFill>
                <a:latin typeface="Arial" pitchFamily="34" charset="0"/>
                <a:cs typeface="Arial" pitchFamily="34" charset="0"/>
              </a:rPr>
              <a:t>3</a:t>
            </a:r>
          </a:p>
        </p:txBody>
      </p:sp>
      <p:sp>
        <p:nvSpPr>
          <p:cNvPr id="88" name="Freeform 8"/>
          <p:cNvSpPr>
            <a:spLocks/>
          </p:cNvSpPr>
          <p:nvPr/>
        </p:nvSpPr>
        <p:spPr bwMode="auto">
          <a:xfrm>
            <a:off x="3763989" y="1325427"/>
            <a:ext cx="2305050" cy="2305050"/>
          </a:xfrm>
          <a:custGeom>
            <a:avLst/>
            <a:gdLst>
              <a:gd name="T0" fmla="*/ 80 w 2679"/>
              <a:gd name="T1" fmla="*/ 2678 h 2678"/>
              <a:gd name="T2" fmla="*/ 80 w 2679"/>
              <a:gd name="T3" fmla="*/ 2678 h 2678"/>
              <a:gd name="T4" fmla="*/ 0 w 2679"/>
              <a:gd name="T5" fmla="*/ 2678 h 2678"/>
              <a:gd name="T6" fmla="*/ 2679 w 2679"/>
              <a:gd name="T7" fmla="*/ 0 h 2678"/>
              <a:gd name="T8" fmla="*/ 2679 w 2679"/>
              <a:gd name="T9" fmla="*/ 80 h 2678"/>
              <a:gd name="T10" fmla="*/ 80 w 2679"/>
              <a:gd name="T11" fmla="*/ 2678 h 2678"/>
              <a:gd name="T12" fmla="*/ 80 w 2679"/>
              <a:gd name="T13" fmla="*/ 2678 h 2678"/>
            </a:gdLst>
            <a:ahLst/>
            <a:cxnLst>
              <a:cxn ang="0">
                <a:pos x="T0" y="T1"/>
              </a:cxn>
              <a:cxn ang="0">
                <a:pos x="T2" y="T3"/>
              </a:cxn>
              <a:cxn ang="0">
                <a:pos x="T4" y="T5"/>
              </a:cxn>
              <a:cxn ang="0">
                <a:pos x="T6" y="T7"/>
              </a:cxn>
              <a:cxn ang="0">
                <a:pos x="T8" y="T9"/>
              </a:cxn>
              <a:cxn ang="0">
                <a:pos x="T10" y="T11"/>
              </a:cxn>
              <a:cxn ang="0">
                <a:pos x="T12" y="T13"/>
              </a:cxn>
            </a:cxnLst>
            <a:rect l="0" t="0" r="r" b="b"/>
            <a:pathLst>
              <a:path w="2679" h="2678">
                <a:moveTo>
                  <a:pt x="80" y="2678"/>
                </a:moveTo>
                <a:lnTo>
                  <a:pt x="80" y="2678"/>
                </a:lnTo>
                <a:lnTo>
                  <a:pt x="0" y="2678"/>
                </a:lnTo>
                <a:cubicBezTo>
                  <a:pt x="0" y="1201"/>
                  <a:pt x="1202" y="0"/>
                  <a:pt x="2679" y="0"/>
                </a:cubicBezTo>
                <a:lnTo>
                  <a:pt x="2679" y="80"/>
                </a:lnTo>
                <a:cubicBezTo>
                  <a:pt x="1246" y="80"/>
                  <a:pt x="80" y="1245"/>
                  <a:pt x="80" y="2678"/>
                </a:cubicBezTo>
                <a:lnTo>
                  <a:pt x="80" y="2678"/>
                </a:lnTo>
                <a:close/>
              </a:path>
            </a:pathLst>
          </a:custGeom>
          <a:noFill/>
          <a:ln w="22225" cap="flat">
            <a:no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89" name="Freeform 10"/>
          <p:cNvSpPr>
            <a:spLocks/>
          </p:cNvSpPr>
          <p:nvPr/>
        </p:nvSpPr>
        <p:spPr bwMode="auto">
          <a:xfrm>
            <a:off x="3763989" y="3630477"/>
            <a:ext cx="2305050" cy="2306638"/>
          </a:xfrm>
          <a:custGeom>
            <a:avLst/>
            <a:gdLst>
              <a:gd name="T0" fmla="*/ 2679 w 2679"/>
              <a:gd name="T1" fmla="*/ 2679 h 2679"/>
              <a:gd name="T2" fmla="*/ 2679 w 2679"/>
              <a:gd name="T3" fmla="*/ 2679 h 2679"/>
              <a:gd name="T4" fmla="*/ 0 w 2679"/>
              <a:gd name="T5" fmla="*/ 0 h 2679"/>
              <a:gd name="T6" fmla="*/ 80 w 2679"/>
              <a:gd name="T7" fmla="*/ 0 h 2679"/>
              <a:gd name="T8" fmla="*/ 2679 w 2679"/>
              <a:gd name="T9" fmla="*/ 2599 h 2679"/>
              <a:gd name="T10" fmla="*/ 2679 w 2679"/>
              <a:gd name="T11" fmla="*/ 2679 h 2679"/>
              <a:gd name="T12" fmla="*/ 2679 w 2679"/>
              <a:gd name="T13" fmla="*/ 2679 h 2679"/>
            </a:gdLst>
            <a:ahLst/>
            <a:cxnLst>
              <a:cxn ang="0">
                <a:pos x="T0" y="T1"/>
              </a:cxn>
              <a:cxn ang="0">
                <a:pos x="T2" y="T3"/>
              </a:cxn>
              <a:cxn ang="0">
                <a:pos x="T4" y="T5"/>
              </a:cxn>
              <a:cxn ang="0">
                <a:pos x="T6" y="T7"/>
              </a:cxn>
              <a:cxn ang="0">
                <a:pos x="T8" y="T9"/>
              </a:cxn>
              <a:cxn ang="0">
                <a:pos x="T10" y="T11"/>
              </a:cxn>
              <a:cxn ang="0">
                <a:pos x="T12" y="T13"/>
              </a:cxn>
            </a:cxnLst>
            <a:rect l="0" t="0" r="r" b="b"/>
            <a:pathLst>
              <a:path w="2679" h="2679">
                <a:moveTo>
                  <a:pt x="2679" y="2679"/>
                </a:moveTo>
                <a:lnTo>
                  <a:pt x="2679" y="2679"/>
                </a:lnTo>
                <a:cubicBezTo>
                  <a:pt x="1202" y="2679"/>
                  <a:pt x="0" y="1477"/>
                  <a:pt x="0" y="0"/>
                </a:cubicBezTo>
                <a:lnTo>
                  <a:pt x="80" y="0"/>
                </a:lnTo>
                <a:cubicBezTo>
                  <a:pt x="80" y="1433"/>
                  <a:pt x="1246" y="2599"/>
                  <a:pt x="2679" y="2599"/>
                </a:cubicBezTo>
                <a:lnTo>
                  <a:pt x="2679" y="2679"/>
                </a:lnTo>
                <a:lnTo>
                  <a:pt x="2679" y="2679"/>
                </a:lnTo>
                <a:close/>
              </a:path>
            </a:pathLst>
          </a:custGeom>
          <a:noFill/>
          <a:ln w="22225" cap="flat">
            <a:no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90" name="Freeform 13"/>
          <p:cNvSpPr>
            <a:spLocks/>
          </p:cNvSpPr>
          <p:nvPr/>
        </p:nvSpPr>
        <p:spPr bwMode="auto">
          <a:xfrm>
            <a:off x="6069039" y="1325427"/>
            <a:ext cx="2305050" cy="2305050"/>
          </a:xfrm>
          <a:custGeom>
            <a:avLst/>
            <a:gdLst>
              <a:gd name="T0" fmla="*/ 2678 w 2678"/>
              <a:gd name="T1" fmla="*/ 2678 h 2678"/>
              <a:gd name="T2" fmla="*/ 2678 w 2678"/>
              <a:gd name="T3" fmla="*/ 2678 h 2678"/>
              <a:gd name="T4" fmla="*/ 2598 w 2678"/>
              <a:gd name="T5" fmla="*/ 2678 h 2678"/>
              <a:gd name="T6" fmla="*/ 0 w 2678"/>
              <a:gd name="T7" fmla="*/ 80 h 2678"/>
              <a:gd name="T8" fmla="*/ 0 w 2678"/>
              <a:gd name="T9" fmla="*/ 0 h 2678"/>
              <a:gd name="T10" fmla="*/ 2678 w 2678"/>
              <a:gd name="T11" fmla="*/ 2678 h 2678"/>
            </a:gdLst>
            <a:ahLst/>
            <a:cxnLst>
              <a:cxn ang="0">
                <a:pos x="T0" y="T1"/>
              </a:cxn>
              <a:cxn ang="0">
                <a:pos x="T2" y="T3"/>
              </a:cxn>
              <a:cxn ang="0">
                <a:pos x="T4" y="T5"/>
              </a:cxn>
              <a:cxn ang="0">
                <a:pos x="T6" y="T7"/>
              </a:cxn>
              <a:cxn ang="0">
                <a:pos x="T8" y="T9"/>
              </a:cxn>
              <a:cxn ang="0">
                <a:pos x="T10" y="T11"/>
              </a:cxn>
            </a:cxnLst>
            <a:rect l="0" t="0" r="r" b="b"/>
            <a:pathLst>
              <a:path w="2678" h="2678">
                <a:moveTo>
                  <a:pt x="2678" y="2678"/>
                </a:moveTo>
                <a:lnTo>
                  <a:pt x="2678" y="2678"/>
                </a:lnTo>
                <a:lnTo>
                  <a:pt x="2598" y="2678"/>
                </a:lnTo>
                <a:cubicBezTo>
                  <a:pt x="2598" y="1245"/>
                  <a:pt x="1432" y="80"/>
                  <a:pt x="0" y="80"/>
                </a:cubicBezTo>
                <a:lnTo>
                  <a:pt x="0" y="0"/>
                </a:lnTo>
                <a:cubicBezTo>
                  <a:pt x="1477" y="0"/>
                  <a:pt x="2678" y="1201"/>
                  <a:pt x="2678" y="2678"/>
                </a:cubicBezTo>
                <a:close/>
              </a:path>
            </a:pathLst>
          </a:custGeom>
          <a:solidFill>
            <a:srgbClr val="F6931A"/>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91" name="Freeform 7"/>
          <p:cNvSpPr>
            <a:spLocks/>
          </p:cNvSpPr>
          <p:nvPr/>
        </p:nvSpPr>
        <p:spPr bwMode="auto">
          <a:xfrm>
            <a:off x="3763989" y="1325427"/>
            <a:ext cx="2305050" cy="2305050"/>
          </a:xfrm>
          <a:custGeom>
            <a:avLst/>
            <a:gdLst>
              <a:gd name="T0" fmla="*/ 80 w 2679"/>
              <a:gd name="T1" fmla="*/ 2678 h 2678"/>
              <a:gd name="T2" fmla="*/ 80 w 2679"/>
              <a:gd name="T3" fmla="*/ 2678 h 2678"/>
              <a:gd name="T4" fmla="*/ 0 w 2679"/>
              <a:gd name="T5" fmla="*/ 2678 h 2678"/>
              <a:gd name="T6" fmla="*/ 2679 w 2679"/>
              <a:gd name="T7" fmla="*/ 0 h 2678"/>
              <a:gd name="T8" fmla="*/ 2679 w 2679"/>
              <a:gd name="T9" fmla="*/ 80 h 2678"/>
              <a:gd name="T10" fmla="*/ 80 w 2679"/>
              <a:gd name="T11" fmla="*/ 2678 h 2678"/>
            </a:gdLst>
            <a:ahLst/>
            <a:cxnLst>
              <a:cxn ang="0">
                <a:pos x="T0" y="T1"/>
              </a:cxn>
              <a:cxn ang="0">
                <a:pos x="T2" y="T3"/>
              </a:cxn>
              <a:cxn ang="0">
                <a:pos x="T4" y="T5"/>
              </a:cxn>
              <a:cxn ang="0">
                <a:pos x="T6" y="T7"/>
              </a:cxn>
              <a:cxn ang="0">
                <a:pos x="T8" y="T9"/>
              </a:cxn>
              <a:cxn ang="0">
                <a:pos x="T10" y="T11"/>
              </a:cxn>
            </a:cxnLst>
            <a:rect l="0" t="0" r="r" b="b"/>
            <a:pathLst>
              <a:path w="2679" h="2678">
                <a:moveTo>
                  <a:pt x="80" y="2678"/>
                </a:moveTo>
                <a:lnTo>
                  <a:pt x="80" y="2678"/>
                </a:lnTo>
                <a:lnTo>
                  <a:pt x="0" y="2678"/>
                </a:lnTo>
                <a:cubicBezTo>
                  <a:pt x="0" y="1201"/>
                  <a:pt x="1202" y="0"/>
                  <a:pt x="2679" y="0"/>
                </a:cubicBezTo>
                <a:lnTo>
                  <a:pt x="2679" y="80"/>
                </a:lnTo>
                <a:cubicBezTo>
                  <a:pt x="1246" y="80"/>
                  <a:pt x="80" y="1245"/>
                  <a:pt x="80" y="2678"/>
                </a:cubicBezTo>
                <a:close/>
              </a:path>
            </a:pathLst>
          </a:custGeom>
          <a:solidFill>
            <a:srgbClr val="B92B9C"/>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92" name="Freeform 9"/>
          <p:cNvSpPr>
            <a:spLocks/>
          </p:cNvSpPr>
          <p:nvPr/>
        </p:nvSpPr>
        <p:spPr bwMode="auto">
          <a:xfrm>
            <a:off x="3763989" y="3630477"/>
            <a:ext cx="2305050" cy="2306638"/>
          </a:xfrm>
          <a:custGeom>
            <a:avLst/>
            <a:gdLst>
              <a:gd name="T0" fmla="*/ 2679 w 2679"/>
              <a:gd name="T1" fmla="*/ 2679 h 2679"/>
              <a:gd name="T2" fmla="*/ 2679 w 2679"/>
              <a:gd name="T3" fmla="*/ 2679 h 2679"/>
              <a:gd name="T4" fmla="*/ 0 w 2679"/>
              <a:gd name="T5" fmla="*/ 0 h 2679"/>
              <a:gd name="T6" fmla="*/ 80 w 2679"/>
              <a:gd name="T7" fmla="*/ 0 h 2679"/>
              <a:gd name="T8" fmla="*/ 2679 w 2679"/>
              <a:gd name="T9" fmla="*/ 2599 h 2679"/>
              <a:gd name="T10" fmla="*/ 2679 w 2679"/>
              <a:gd name="T11" fmla="*/ 2679 h 2679"/>
            </a:gdLst>
            <a:ahLst/>
            <a:cxnLst>
              <a:cxn ang="0">
                <a:pos x="T0" y="T1"/>
              </a:cxn>
              <a:cxn ang="0">
                <a:pos x="T2" y="T3"/>
              </a:cxn>
              <a:cxn ang="0">
                <a:pos x="T4" y="T5"/>
              </a:cxn>
              <a:cxn ang="0">
                <a:pos x="T6" y="T7"/>
              </a:cxn>
              <a:cxn ang="0">
                <a:pos x="T8" y="T9"/>
              </a:cxn>
              <a:cxn ang="0">
                <a:pos x="T10" y="T11"/>
              </a:cxn>
            </a:cxnLst>
            <a:rect l="0" t="0" r="r" b="b"/>
            <a:pathLst>
              <a:path w="2679" h="2679">
                <a:moveTo>
                  <a:pt x="2679" y="2679"/>
                </a:moveTo>
                <a:lnTo>
                  <a:pt x="2679" y="2679"/>
                </a:lnTo>
                <a:cubicBezTo>
                  <a:pt x="1202" y="2679"/>
                  <a:pt x="0" y="1477"/>
                  <a:pt x="0" y="0"/>
                </a:cubicBezTo>
                <a:lnTo>
                  <a:pt x="80" y="0"/>
                </a:lnTo>
                <a:cubicBezTo>
                  <a:pt x="80" y="1433"/>
                  <a:pt x="1246" y="2599"/>
                  <a:pt x="2679" y="2599"/>
                </a:cubicBezTo>
                <a:lnTo>
                  <a:pt x="2679" y="2679"/>
                </a:lnTo>
                <a:close/>
              </a:path>
            </a:pathLst>
          </a:custGeom>
          <a:solidFill>
            <a:srgbClr val="C92424"/>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93" name="Freeform 11"/>
          <p:cNvSpPr>
            <a:spLocks/>
          </p:cNvSpPr>
          <p:nvPr/>
        </p:nvSpPr>
        <p:spPr bwMode="auto">
          <a:xfrm>
            <a:off x="6069039" y="3630477"/>
            <a:ext cx="2305050" cy="2306638"/>
          </a:xfrm>
          <a:custGeom>
            <a:avLst/>
            <a:gdLst>
              <a:gd name="T0" fmla="*/ 0 w 2678"/>
              <a:gd name="T1" fmla="*/ 2679 h 2679"/>
              <a:gd name="T2" fmla="*/ 0 w 2678"/>
              <a:gd name="T3" fmla="*/ 2679 h 2679"/>
              <a:gd name="T4" fmla="*/ 0 w 2678"/>
              <a:gd name="T5" fmla="*/ 2599 h 2679"/>
              <a:gd name="T6" fmla="*/ 2598 w 2678"/>
              <a:gd name="T7" fmla="*/ 0 h 2679"/>
              <a:gd name="T8" fmla="*/ 2678 w 2678"/>
              <a:gd name="T9" fmla="*/ 0 h 2679"/>
              <a:gd name="T10" fmla="*/ 0 w 2678"/>
              <a:gd name="T11" fmla="*/ 2679 h 2679"/>
            </a:gdLst>
            <a:ahLst/>
            <a:cxnLst>
              <a:cxn ang="0">
                <a:pos x="T0" y="T1"/>
              </a:cxn>
              <a:cxn ang="0">
                <a:pos x="T2" y="T3"/>
              </a:cxn>
              <a:cxn ang="0">
                <a:pos x="T4" y="T5"/>
              </a:cxn>
              <a:cxn ang="0">
                <a:pos x="T6" y="T7"/>
              </a:cxn>
              <a:cxn ang="0">
                <a:pos x="T8" y="T9"/>
              </a:cxn>
              <a:cxn ang="0">
                <a:pos x="T10" y="T11"/>
              </a:cxn>
            </a:cxnLst>
            <a:rect l="0" t="0" r="r" b="b"/>
            <a:pathLst>
              <a:path w="2678" h="2679">
                <a:moveTo>
                  <a:pt x="0" y="2679"/>
                </a:moveTo>
                <a:lnTo>
                  <a:pt x="0" y="2679"/>
                </a:lnTo>
                <a:lnTo>
                  <a:pt x="0" y="2599"/>
                </a:lnTo>
                <a:cubicBezTo>
                  <a:pt x="1432" y="2599"/>
                  <a:pt x="2598" y="1433"/>
                  <a:pt x="2598" y="0"/>
                </a:cubicBezTo>
                <a:lnTo>
                  <a:pt x="2678" y="0"/>
                </a:lnTo>
                <a:cubicBezTo>
                  <a:pt x="2678" y="1477"/>
                  <a:pt x="1477" y="2679"/>
                  <a:pt x="0" y="2679"/>
                </a:cubicBezTo>
                <a:close/>
              </a:path>
            </a:pathLst>
          </a:custGeom>
          <a:solidFill>
            <a:srgbClr val="3D85CD"/>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94" name="Freeform 14"/>
          <p:cNvSpPr>
            <a:spLocks/>
          </p:cNvSpPr>
          <p:nvPr/>
        </p:nvSpPr>
        <p:spPr bwMode="auto">
          <a:xfrm>
            <a:off x="6069039" y="1325427"/>
            <a:ext cx="2305050" cy="2305050"/>
          </a:xfrm>
          <a:custGeom>
            <a:avLst/>
            <a:gdLst>
              <a:gd name="T0" fmla="*/ 2678 w 2678"/>
              <a:gd name="T1" fmla="*/ 2678 h 2678"/>
              <a:gd name="T2" fmla="*/ 2678 w 2678"/>
              <a:gd name="T3" fmla="*/ 2678 h 2678"/>
              <a:gd name="T4" fmla="*/ 2598 w 2678"/>
              <a:gd name="T5" fmla="*/ 2678 h 2678"/>
              <a:gd name="T6" fmla="*/ 0 w 2678"/>
              <a:gd name="T7" fmla="*/ 80 h 2678"/>
              <a:gd name="T8" fmla="*/ 0 w 2678"/>
              <a:gd name="T9" fmla="*/ 0 h 2678"/>
              <a:gd name="T10" fmla="*/ 2678 w 2678"/>
              <a:gd name="T11" fmla="*/ 2678 h 2678"/>
              <a:gd name="T12" fmla="*/ 2678 w 2678"/>
              <a:gd name="T13" fmla="*/ 2678 h 2678"/>
            </a:gdLst>
            <a:ahLst/>
            <a:cxnLst>
              <a:cxn ang="0">
                <a:pos x="T0" y="T1"/>
              </a:cxn>
              <a:cxn ang="0">
                <a:pos x="T2" y="T3"/>
              </a:cxn>
              <a:cxn ang="0">
                <a:pos x="T4" y="T5"/>
              </a:cxn>
              <a:cxn ang="0">
                <a:pos x="T6" y="T7"/>
              </a:cxn>
              <a:cxn ang="0">
                <a:pos x="T8" y="T9"/>
              </a:cxn>
              <a:cxn ang="0">
                <a:pos x="T10" y="T11"/>
              </a:cxn>
              <a:cxn ang="0">
                <a:pos x="T12" y="T13"/>
              </a:cxn>
            </a:cxnLst>
            <a:rect l="0" t="0" r="r" b="b"/>
            <a:pathLst>
              <a:path w="2678" h="2678">
                <a:moveTo>
                  <a:pt x="2678" y="2678"/>
                </a:moveTo>
                <a:lnTo>
                  <a:pt x="2678" y="2678"/>
                </a:lnTo>
                <a:lnTo>
                  <a:pt x="2598" y="2678"/>
                </a:lnTo>
                <a:cubicBezTo>
                  <a:pt x="2598" y="1245"/>
                  <a:pt x="1432" y="80"/>
                  <a:pt x="0" y="80"/>
                </a:cubicBezTo>
                <a:lnTo>
                  <a:pt x="0" y="0"/>
                </a:lnTo>
                <a:cubicBezTo>
                  <a:pt x="1477" y="0"/>
                  <a:pt x="2678" y="1201"/>
                  <a:pt x="2678" y="2678"/>
                </a:cubicBezTo>
                <a:lnTo>
                  <a:pt x="2678" y="2678"/>
                </a:lnTo>
                <a:close/>
              </a:path>
            </a:pathLst>
          </a:custGeom>
          <a:noFill/>
          <a:ln w="22225" cap="flat">
            <a:no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Tree>
    <p:extLst>
      <p:ext uri="{BB962C8B-B14F-4D97-AF65-F5344CB8AC3E}">
        <p14:creationId xmlns:p14="http://schemas.microsoft.com/office/powerpoint/2010/main" val="39864250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afterEffect">
                                  <p:stCondLst>
                                    <p:cond delay="0"/>
                                  </p:stCondLst>
                                  <p:childTnLst>
                                    <p:set>
                                      <p:cBhvr>
                                        <p:cTn id="6" dur="1" fill="hold">
                                          <p:stCondLst>
                                            <p:cond delay="0"/>
                                          </p:stCondLst>
                                        </p:cTn>
                                        <p:tgtEl>
                                          <p:spTgt spid="91"/>
                                        </p:tgtEl>
                                        <p:attrNameLst>
                                          <p:attrName>style.visibility</p:attrName>
                                        </p:attrNameLst>
                                      </p:cBhvr>
                                      <p:to>
                                        <p:strVal val="visible"/>
                                      </p:to>
                                    </p:set>
                                    <p:anim calcmode="lin" valueType="num">
                                      <p:cBhvr>
                                        <p:cTn id="7" dur="500" fill="hold"/>
                                        <p:tgtEl>
                                          <p:spTgt spid="91"/>
                                        </p:tgtEl>
                                        <p:attrNameLst>
                                          <p:attrName>ppt_w</p:attrName>
                                        </p:attrNameLst>
                                      </p:cBhvr>
                                      <p:tavLst>
                                        <p:tav tm="0">
                                          <p:val>
                                            <p:fltVal val="0"/>
                                          </p:val>
                                        </p:tav>
                                        <p:tav tm="100000">
                                          <p:val>
                                            <p:strVal val="#ppt_w"/>
                                          </p:val>
                                        </p:tav>
                                      </p:tavLst>
                                    </p:anim>
                                    <p:anim calcmode="lin" valueType="num">
                                      <p:cBhvr>
                                        <p:cTn id="8" dur="500" fill="hold"/>
                                        <p:tgtEl>
                                          <p:spTgt spid="91"/>
                                        </p:tgtEl>
                                        <p:attrNameLst>
                                          <p:attrName>ppt_h</p:attrName>
                                        </p:attrNameLst>
                                      </p:cBhvr>
                                      <p:tavLst>
                                        <p:tav tm="0">
                                          <p:val>
                                            <p:fltVal val="0"/>
                                          </p:val>
                                        </p:tav>
                                        <p:tav tm="100000">
                                          <p:val>
                                            <p:strVal val="#ppt_h"/>
                                          </p:val>
                                        </p:tav>
                                      </p:tavLst>
                                    </p:anim>
                                  </p:childTnLst>
                                </p:cTn>
                              </p:par>
                              <p:par>
                                <p:cTn id="9" presetID="23" presetClass="entr" presetSubtype="16" fill="hold" grpId="0" nodeType="withEffect">
                                  <p:stCondLst>
                                    <p:cond delay="0"/>
                                  </p:stCondLst>
                                  <p:childTnLst>
                                    <p:set>
                                      <p:cBhvr>
                                        <p:cTn id="10" dur="1" fill="hold">
                                          <p:stCondLst>
                                            <p:cond delay="0"/>
                                          </p:stCondLst>
                                        </p:cTn>
                                        <p:tgtEl>
                                          <p:spTgt spid="79"/>
                                        </p:tgtEl>
                                        <p:attrNameLst>
                                          <p:attrName>style.visibility</p:attrName>
                                        </p:attrNameLst>
                                      </p:cBhvr>
                                      <p:to>
                                        <p:strVal val="visible"/>
                                      </p:to>
                                    </p:set>
                                    <p:anim calcmode="lin" valueType="num">
                                      <p:cBhvr>
                                        <p:cTn id="11" dur="500" fill="hold"/>
                                        <p:tgtEl>
                                          <p:spTgt spid="79"/>
                                        </p:tgtEl>
                                        <p:attrNameLst>
                                          <p:attrName>ppt_w</p:attrName>
                                        </p:attrNameLst>
                                      </p:cBhvr>
                                      <p:tavLst>
                                        <p:tav tm="0">
                                          <p:val>
                                            <p:fltVal val="0"/>
                                          </p:val>
                                        </p:tav>
                                        <p:tav tm="100000">
                                          <p:val>
                                            <p:strVal val="#ppt_w"/>
                                          </p:val>
                                        </p:tav>
                                      </p:tavLst>
                                    </p:anim>
                                    <p:anim calcmode="lin" valueType="num">
                                      <p:cBhvr>
                                        <p:cTn id="12" dur="500" fill="hold"/>
                                        <p:tgtEl>
                                          <p:spTgt spid="79"/>
                                        </p:tgtEl>
                                        <p:attrNameLst>
                                          <p:attrName>ppt_h</p:attrName>
                                        </p:attrNameLst>
                                      </p:cBhvr>
                                      <p:tavLst>
                                        <p:tav tm="0">
                                          <p:val>
                                            <p:fltVal val="0"/>
                                          </p:val>
                                        </p:tav>
                                        <p:tav tm="100000">
                                          <p:val>
                                            <p:strVal val="#ppt_h"/>
                                          </p:val>
                                        </p:tav>
                                      </p:tavLst>
                                    </p:anim>
                                  </p:childTnLst>
                                </p:cTn>
                              </p:par>
                              <p:par>
                                <p:cTn id="13" presetID="23" presetClass="entr" presetSubtype="16" fill="hold" grpId="0" nodeType="withEffect">
                                  <p:stCondLst>
                                    <p:cond delay="0"/>
                                  </p:stCondLst>
                                  <p:childTnLst>
                                    <p:set>
                                      <p:cBhvr>
                                        <p:cTn id="14" dur="1" fill="hold">
                                          <p:stCondLst>
                                            <p:cond delay="0"/>
                                          </p:stCondLst>
                                        </p:cTn>
                                        <p:tgtEl>
                                          <p:spTgt spid="78"/>
                                        </p:tgtEl>
                                        <p:attrNameLst>
                                          <p:attrName>style.visibility</p:attrName>
                                        </p:attrNameLst>
                                      </p:cBhvr>
                                      <p:to>
                                        <p:strVal val="visible"/>
                                      </p:to>
                                    </p:set>
                                    <p:anim calcmode="lin" valueType="num">
                                      <p:cBhvr>
                                        <p:cTn id="15" dur="500" fill="hold"/>
                                        <p:tgtEl>
                                          <p:spTgt spid="78"/>
                                        </p:tgtEl>
                                        <p:attrNameLst>
                                          <p:attrName>ppt_w</p:attrName>
                                        </p:attrNameLst>
                                      </p:cBhvr>
                                      <p:tavLst>
                                        <p:tav tm="0">
                                          <p:val>
                                            <p:fltVal val="0"/>
                                          </p:val>
                                        </p:tav>
                                        <p:tav tm="100000">
                                          <p:val>
                                            <p:strVal val="#ppt_w"/>
                                          </p:val>
                                        </p:tav>
                                      </p:tavLst>
                                    </p:anim>
                                    <p:anim calcmode="lin" valueType="num">
                                      <p:cBhvr>
                                        <p:cTn id="16" dur="500" fill="hold"/>
                                        <p:tgtEl>
                                          <p:spTgt spid="78"/>
                                        </p:tgtEl>
                                        <p:attrNameLst>
                                          <p:attrName>ppt_h</p:attrName>
                                        </p:attrNameLst>
                                      </p:cBhvr>
                                      <p:tavLst>
                                        <p:tav tm="0">
                                          <p:val>
                                            <p:fltVal val="0"/>
                                          </p:val>
                                        </p:tav>
                                        <p:tav tm="100000">
                                          <p:val>
                                            <p:strVal val="#ppt_h"/>
                                          </p:val>
                                        </p:tav>
                                      </p:tavLst>
                                    </p:anim>
                                  </p:childTnLst>
                                </p:cTn>
                              </p:par>
                            </p:childTnLst>
                          </p:cTn>
                        </p:par>
                        <p:par>
                          <p:cTn id="17" fill="hold">
                            <p:stCondLst>
                              <p:cond delay="500"/>
                            </p:stCondLst>
                            <p:childTnLst>
                              <p:par>
                                <p:cTn id="18" presetID="23" presetClass="entr" presetSubtype="16" fill="hold" grpId="0" nodeType="afterEffect">
                                  <p:stCondLst>
                                    <p:cond delay="0"/>
                                  </p:stCondLst>
                                  <p:childTnLst>
                                    <p:set>
                                      <p:cBhvr>
                                        <p:cTn id="19" dur="1" fill="hold">
                                          <p:stCondLst>
                                            <p:cond delay="0"/>
                                          </p:stCondLst>
                                        </p:cTn>
                                        <p:tgtEl>
                                          <p:spTgt spid="92"/>
                                        </p:tgtEl>
                                        <p:attrNameLst>
                                          <p:attrName>style.visibility</p:attrName>
                                        </p:attrNameLst>
                                      </p:cBhvr>
                                      <p:to>
                                        <p:strVal val="visible"/>
                                      </p:to>
                                    </p:set>
                                    <p:anim calcmode="lin" valueType="num">
                                      <p:cBhvr>
                                        <p:cTn id="20" dur="500" fill="hold"/>
                                        <p:tgtEl>
                                          <p:spTgt spid="92"/>
                                        </p:tgtEl>
                                        <p:attrNameLst>
                                          <p:attrName>ppt_w</p:attrName>
                                        </p:attrNameLst>
                                      </p:cBhvr>
                                      <p:tavLst>
                                        <p:tav tm="0">
                                          <p:val>
                                            <p:fltVal val="0"/>
                                          </p:val>
                                        </p:tav>
                                        <p:tav tm="100000">
                                          <p:val>
                                            <p:strVal val="#ppt_w"/>
                                          </p:val>
                                        </p:tav>
                                      </p:tavLst>
                                    </p:anim>
                                    <p:anim calcmode="lin" valueType="num">
                                      <p:cBhvr>
                                        <p:cTn id="21" dur="500" fill="hold"/>
                                        <p:tgtEl>
                                          <p:spTgt spid="92"/>
                                        </p:tgtEl>
                                        <p:attrNameLst>
                                          <p:attrName>ppt_h</p:attrName>
                                        </p:attrNameLst>
                                      </p:cBhvr>
                                      <p:tavLst>
                                        <p:tav tm="0">
                                          <p:val>
                                            <p:fltVal val="0"/>
                                          </p:val>
                                        </p:tav>
                                        <p:tav tm="100000">
                                          <p:val>
                                            <p:strVal val="#ppt_h"/>
                                          </p:val>
                                        </p:tav>
                                      </p:tavLst>
                                    </p:anim>
                                  </p:childTnLst>
                                </p:cTn>
                              </p:par>
                              <p:par>
                                <p:cTn id="22" presetID="23" presetClass="entr" presetSubtype="16" fill="hold" grpId="0" nodeType="withEffect">
                                  <p:stCondLst>
                                    <p:cond delay="0"/>
                                  </p:stCondLst>
                                  <p:childTnLst>
                                    <p:set>
                                      <p:cBhvr>
                                        <p:cTn id="23" dur="1" fill="hold">
                                          <p:stCondLst>
                                            <p:cond delay="0"/>
                                          </p:stCondLst>
                                        </p:cTn>
                                        <p:tgtEl>
                                          <p:spTgt spid="83"/>
                                        </p:tgtEl>
                                        <p:attrNameLst>
                                          <p:attrName>style.visibility</p:attrName>
                                        </p:attrNameLst>
                                      </p:cBhvr>
                                      <p:to>
                                        <p:strVal val="visible"/>
                                      </p:to>
                                    </p:set>
                                    <p:anim calcmode="lin" valueType="num">
                                      <p:cBhvr>
                                        <p:cTn id="24" dur="500" fill="hold"/>
                                        <p:tgtEl>
                                          <p:spTgt spid="83"/>
                                        </p:tgtEl>
                                        <p:attrNameLst>
                                          <p:attrName>ppt_w</p:attrName>
                                        </p:attrNameLst>
                                      </p:cBhvr>
                                      <p:tavLst>
                                        <p:tav tm="0">
                                          <p:val>
                                            <p:fltVal val="0"/>
                                          </p:val>
                                        </p:tav>
                                        <p:tav tm="100000">
                                          <p:val>
                                            <p:strVal val="#ppt_w"/>
                                          </p:val>
                                        </p:tav>
                                      </p:tavLst>
                                    </p:anim>
                                    <p:anim calcmode="lin" valueType="num">
                                      <p:cBhvr>
                                        <p:cTn id="25" dur="500" fill="hold"/>
                                        <p:tgtEl>
                                          <p:spTgt spid="83"/>
                                        </p:tgtEl>
                                        <p:attrNameLst>
                                          <p:attrName>ppt_h</p:attrName>
                                        </p:attrNameLst>
                                      </p:cBhvr>
                                      <p:tavLst>
                                        <p:tav tm="0">
                                          <p:val>
                                            <p:fltVal val="0"/>
                                          </p:val>
                                        </p:tav>
                                        <p:tav tm="100000">
                                          <p:val>
                                            <p:strVal val="#ppt_h"/>
                                          </p:val>
                                        </p:tav>
                                      </p:tavLst>
                                    </p:anim>
                                  </p:childTnLst>
                                </p:cTn>
                              </p:par>
                              <p:par>
                                <p:cTn id="26" presetID="23" presetClass="entr" presetSubtype="16" fill="hold" grpId="0" nodeType="withEffect">
                                  <p:stCondLst>
                                    <p:cond delay="0"/>
                                  </p:stCondLst>
                                  <p:childTnLst>
                                    <p:set>
                                      <p:cBhvr>
                                        <p:cTn id="27" dur="1" fill="hold">
                                          <p:stCondLst>
                                            <p:cond delay="0"/>
                                          </p:stCondLst>
                                        </p:cTn>
                                        <p:tgtEl>
                                          <p:spTgt spid="82"/>
                                        </p:tgtEl>
                                        <p:attrNameLst>
                                          <p:attrName>style.visibility</p:attrName>
                                        </p:attrNameLst>
                                      </p:cBhvr>
                                      <p:to>
                                        <p:strVal val="visible"/>
                                      </p:to>
                                    </p:set>
                                    <p:anim calcmode="lin" valueType="num">
                                      <p:cBhvr>
                                        <p:cTn id="28" dur="500" fill="hold"/>
                                        <p:tgtEl>
                                          <p:spTgt spid="82"/>
                                        </p:tgtEl>
                                        <p:attrNameLst>
                                          <p:attrName>ppt_w</p:attrName>
                                        </p:attrNameLst>
                                      </p:cBhvr>
                                      <p:tavLst>
                                        <p:tav tm="0">
                                          <p:val>
                                            <p:fltVal val="0"/>
                                          </p:val>
                                        </p:tav>
                                        <p:tav tm="100000">
                                          <p:val>
                                            <p:strVal val="#ppt_w"/>
                                          </p:val>
                                        </p:tav>
                                      </p:tavLst>
                                    </p:anim>
                                    <p:anim calcmode="lin" valueType="num">
                                      <p:cBhvr>
                                        <p:cTn id="29" dur="500" fill="hold"/>
                                        <p:tgtEl>
                                          <p:spTgt spid="82"/>
                                        </p:tgtEl>
                                        <p:attrNameLst>
                                          <p:attrName>ppt_h</p:attrName>
                                        </p:attrNameLst>
                                      </p:cBhvr>
                                      <p:tavLst>
                                        <p:tav tm="0">
                                          <p:val>
                                            <p:fltVal val="0"/>
                                          </p:val>
                                        </p:tav>
                                        <p:tav tm="100000">
                                          <p:val>
                                            <p:strVal val="#ppt_h"/>
                                          </p:val>
                                        </p:tav>
                                      </p:tavLst>
                                    </p:anim>
                                  </p:childTnLst>
                                </p:cTn>
                              </p:par>
                            </p:childTnLst>
                          </p:cTn>
                        </p:par>
                        <p:par>
                          <p:cTn id="30" fill="hold">
                            <p:stCondLst>
                              <p:cond delay="1000"/>
                            </p:stCondLst>
                            <p:childTnLst>
                              <p:par>
                                <p:cTn id="31" presetID="23" presetClass="entr" presetSubtype="16" fill="hold" grpId="0" nodeType="afterEffect">
                                  <p:stCondLst>
                                    <p:cond delay="0"/>
                                  </p:stCondLst>
                                  <p:childTnLst>
                                    <p:set>
                                      <p:cBhvr>
                                        <p:cTn id="32" dur="1" fill="hold">
                                          <p:stCondLst>
                                            <p:cond delay="0"/>
                                          </p:stCondLst>
                                        </p:cTn>
                                        <p:tgtEl>
                                          <p:spTgt spid="93"/>
                                        </p:tgtEl>
                                        <p:attrNameLst>
                                          <p:attrName>style.visibility</p:attrName>
                                        </p:attrNameLst>
                                      </p:cBhvr>
                                      <p:to>
                                        <p:strVal val="visible"/>
                                      </p:to>
                                    </p:set>
                                    <p:anim calcmode="lin" valueType="num">
                                      <p:cBhvr>
                                        <p:cTn id="33" dur="500" fill="hold"/>
                                        <p:tgtEl>
                                          <p:spTgt spid="93"/>
                                        </p:tgtEl>
                                        <p:attrNameLst>
                                          <p:attrName>ppt_w</p:attrName>
                                        </p:attrNameLst>
                                      </p:cBhvr>
                                      <p:tavLst>
                                        <p:tav tm="0">
                                          <p:val>
                                            <p:fltVal val="0"/>
                                          </p:val>
                                        </p:tav>
                                        <p:tav tm="100000">
                                          <p:val>
                                            <p:strVal val="#ppt_w"/>
                                          </p:val>
                                        </p:tav>
                                      </p:tavLst>
                                    </p:anim>
                                    <p:anim calcmode="lin" valueType="num">
                                      <p:cBhvr>
                                        <p:cTn id="34" dur="500" fill="hold"/>
                                        <p:tgtEl>
                                          <p:spTgt spid="93"/>
                                        </p:tgtEl>
                                        <p:attrNameLst>
                                          <p:attrName>ppt_h</p:attrName>
                                        </p:attrNameLst>
                                      </p:cBhvr>
                                      <p:tavLst>
                                        <p:tav tm="0">
                                          <p:val>
                                            <p:fltVal val="0"/>
                                          </p:val>
                                        </p:tav>
                                        <p:tav tm="100000">
                                          <p:val>
                                            <p:strVal val="#ppt_h"/>
                                          </p:val>
                                        </p:tav>
                                      </p:tavLst>
                                    </p:anim>
                                  </p:childTnLst>
                                </p:cTn>
                              </p:par>
                              <p:par>
                                <p:cTn id="35" presetID="23" presetClass="entr" presetSubtype="16" fill="hold" grpId="0" nodeType="withEffect">
                                  <p:stCondLst>
                                    <p:cond delay="0"/>
                                  </p:stCondLst>
                                  <p:childTnLst>
                                    <p:set>
                                      <p:cBhvr>
                                        <p:cTn id="36" dur="1" fill="hold">
                                          <p:stCondLst>
                                            <p:cond delay="0"/>
                                          </p:stCondLst>
                                        </p:cTn>
                                        <p:tgtEl>
                                          <p:spTgt spid="87"/>
                                        </p:tgtEl>
                                        <p:attrNameLst>
                                          <p:attrName>style.visibility</p:attrName>
                                        </p:attrNameLst>
                                      </p:cBhvr>
                                      <p:to>
                                        <p:strVal val="visible"/>
                                      </p:to>
                                    </p:set>
                                    <p:anim calcmode="lin" valueType="num">
                                      <p:cBhvr>
                                        <p:cTn id="37" dur="500" fill="hold"/>
                                        <p:tgtEl>
                                          <p:spTgt spid="87"/>
                                        </p:tgtEl>
                                        <p:attrNameLst>
                                          <p:attrName>ppt_w</p:attrName>
                                        </p:attrNameLst>
                                      </p:cBhvr>
                                      <p:tavLst>
                                        <p:tav tm="0">
                                          <p:val>
                                            <p:fltVal val="0"/>
                                          </p:val>
                                        </p:tav>
                                        <p:tav tm="100000">
                                          <p:val>
                                            <p:strVal val="#ppt_w"/>
                                          </p:val>
                                        </p:tav>
                                      </p:tavLst>
                                    </p:anim>
                                    <p:anim calcmode="lin" valueType="num">
                                      <p:cBhvr>
                                        <p:cTn id="38" dur="500" fill="hold"/>
                                        <p:tgtEl>
                                          <p:spTgt spid="87"/>
                                        </p:tgtEl>
                                        <p:attrNameLst>
                                          <p:attrName>ppt_h</p:attrName>
                                        </p:attrNameLst>
                                      </p:cBhvr>
                                      <p:tavLst>
                                        <p:tav tm="0">
                                          <p:val>
                                            <p:fltVal val="0"/>
                                          </p:val>
                                        </p:tav>
                                        <p:tav tm="100000">
                                          <p:val>
                                            <p:strVal val="#ppt_h"/>
                                          </p:val>
                                        </p:tav>
                                      </p:tavLst>
                                    </p:anim>
                                  </p:childTnLst>
                                </p:cTn>
                              </p:par>
                              <p:par>
                                <p:cTn id="39" presetID="23" presetClass="entr" presetSubtype="16" fill="hold" grpId="0" nodeType="withEffect">
                                  <p:stCondLst>
                                    <p:cond delay="0"/>
                                  </p:stCondLst>
                                  <p:childTnLst>
                                    <p:set>
                                      <p:cBhvr>
                                        <p:cTn id="40" dur="1" fill="hold">
                                          <p:stCondLst>
                                            <p:cond delay="0"/>
                                          </p:stCondLst>
                                        </p:cTn>
                                        <p:tgtEl>
                                          <p:spTgt spid="81"/>
                                        </p:tgtEl>
                                        <p:attrNameLst>
                                          <p:attrName>style.visibility</p:attrName>
                                        </p:attrNameLst>
                                      </p:cBhvr>
                                      <p:to>
                                        <p:strVal val="visible"/>
                                      </p:to>
                                    </p:set>
                                    <p:anim calcmode="lin" valueType="num">
                                      <p:cBhvr>
                                        <p:cTn id="41" dur="500" fill="hold"/>
                                        <p:tgtEl>
                                          <p:spTgt spid="81"/>
                                        </p:tgtEl>
                                        <p:attrNameLst>
                                          <p:attrName>ppt_w</p:attrName>
                                        </p:attrNameLst>
                                      </p:cBhvr>
                                      <p:tavLst>
                                        <p:tav tm="0">
                                          <p:val>
                                            <p:fltVal val="0"/>
                                          </p:val>
                                        </p:tav>
                                        <p:tav tm="100000">
                                          <p:val>
                                            <p:strVal val="#ppt_w"/>
                                          </p:val>
                                        </p:tav>
                                      </p:tavLst>
                                    </p:anim>
                                    <p:anim calcmode="lin" valueType="num">
                                      <p:cBhvr>
                                        <p:cTn id="42" dur="500" fill="hold"/>
                                        <p:tgtEl>
                                          <p:spTgt spid="81"/>
                                        </p:tgtEl>
                                        <p:attrNameLst>
                                          <p:attrName>ppt_h</p:attrName>
                                        </p:attrNameLst>
                                      </p:cBhvr>
                                      <p:tavLst>
                                        <p:tav tm="0">
                                          <p:val>
                                            <p:fltVal val="0"/>
                                          </p:val>
                                        </p:tav>
                                        <p:tav tm="100000">
                                          <p:val>
                                            <p:strVal val="#ppt_h"/>
                                          </p:val>
                                        </p:tav>
                                      </p:tavLst>
                                    </p:anim>
                                  </p:childTnLst>
                                </p:cTn>
                              </p:par>
                            </p:childTnLst>
                          </p:cTn>
                        </p:par>
                        <p:par>
                          <p:cTn id="43" fill="hold">
                            <p:stCondLst>
                              <p:cond delay="1500"/>
                            </p:stCondLst>
                            <p:childTnLst>
                              <p:par>
                                <p:cTn id="44" presetID="23" presetClass="entr" presetSubtype="16" fill="hold" grpId="0" nodeType="afterEffect">
                                  <p:stCondLst>
                                    <p:cond delay="0"/>
                                  </p:stCondLst>
                                  <p:childTnLst>
                                    <p:set>
                                      <p:cBhvr>
                                        <p:cTn id="45" dur="1" fill="hold">
                                          <p:stCondLst>
                                            <p:cond delay="0"/>
                                          </p:stCondLst>
                                        </p:cTn>
                                        <p:tgtEl>
                                          <p:spTgt spid="90"/>
                                        </p:tgtEl>
                                        <p:attrNameLst>
                                          <p:attrName>style.visibility</p:attrName>
                                        </p:attrNameLst>
                                      </p:cBhvr>
                                      <p:to>
                                        <p:strVal val="visible"/>
                                      </p:to>
                                    </p:set>
                                    <p:anim calcmode="lin" valueType="num">
                                      <p:cBhvr>
                                        <p:cTn id="46" dur="500" fill="hold"/>
                                        <p:tgtEl>
                                          <p:spTgt spid="90"/>
                                        </p:tgtEl>
                                        <p:attrNameLst>
                                          <p:attrName>ppt_w</p:attrName>
                                        </p:attrNameLst>
                                      </p:cBhvr>
                                      <p:tavLst>
                                        <p:tav tm="0">
                                          <p:val>
                                            <p:fltVal val="0"/>
                                          </p:val>
                                        </p:tav>
                                        <p:tav tm="100000">
                                          <p:val>
                                            <p:strVal val="#ppt_w"/>
                                          </p:val>
                                        </p:tav>
                                      </p:tavLst>
                                    </p:anim>
                                    <p:anim calcmode="lin" valueType="num">
                                      <p:cBhvr>
                                        <p:cTn id="47" dur="500" fill="hold"/>
                                        <p:tgtEl>
                                          <p:spTgt spid="90"/>
                                        </p:tgtEl>
                                        <p:attrNameLst>
                                          <p:attrName>ppt_h</p:attrName>
                                        </p:attrNameLst>
                                      </p:cBhvr>
                                      <p:tavLst>
                                        <p:tav tm="0">
                                          <p:val>
                                            <p:fltVal val="0"/>
                                          </p:val>
                                        </p:tav>
                                        <p:tav tm="100000">
                                          <p:val>
                                            <p:strVal val="#ppt_h"/>
                                          </p:val>
                                        </p:tav>
                                      </p:tavLst>
                                    </p:anim>
                                  </p:childTnLst>
                                </p:cTn>
                              </p:par>
                              <p:par>
                                <p:cTn id="48" presetID="23" presetClass="entr" presetSubtype="16" fill="hold" grpId="0" nodeType="withEffect">
                                  <p:stCondLst>
                                    <p:cond delay="0"/>
                                  </p:stCondLst>
                                  <p:childTnLst>
                                    <p:set>
                                      <p:cBhvr>
                                        <p:cTn id="49" dur="1" fill="hold">
                                          <p:stCondLst>
                                            <p:cond delay="0"/>
                                          </p:stCondLst>
                                        </p:cTn>
                                        <p:tgtEl>
                                          <p:spTgt spid="86"/>
                                        </p:tgtEl>
                                        <p:attrNameLst>
                                          <p:attrName>style.visibility</p:attrName>
                                        </p:attrNameLst>
                                      </p:cBhvr>
                                      <p:to>
                                        <p:strVal val="visible"/>
                                      </p:to>
                                    </p:set>
                                    <p:anim calcmode="lin" valueType="num">
                                      <p:cBhvr>
                                        <p:cTn id="50" dur="500" fill="hold"/>
                                        <p:tgtEl>
                                          <p:spTgt spid="86"/>
                                        </p:tgtEl>
                                        <p:attrNameLst>
                                          <p:attrName>ppt_w</p:attrName>
                                        </p:attrNameLst>
                                      </p:cBhvr>
                                      <p:tavLst>
                                        <p:tav tm="0">
                                          <p:val>
                                            <p:fltVal val="0"/>
                                          </p:val>
                                        </p:tav>
                                        <p:tav tm="100000">
                                          <p:val>
                                            <p:strVal val="#ppt_w"/>
                                          </p:val>
                                        </p:tav>
                                      </p:tavLst>
                                    </p:anim>
                                    <p:anim calcmode="lin" valueType="num">
                                      <p:cBhvr>
                                        <p:cTn id="51" dur="500" fill="hold"/>
                                        <p:tgtEl>
                                          <p:spTgt spid="86"/>
                                        </p:tgtEl>
                                        <p:attrNameLst>
                                          <p:attrName>ppt_h</p:attrName>
                                        </p:attrNameLst>
                                      </p:cBhvr>
                                      <p:tavLst>
                                        <p:tav tm="0">
                                          <p:val>
                                            <p:fltVal val="0"/>
                                          </p:val>
                                        </p:tav>
                                        <p:tav tm="100000">
                                          <p:val>
                                            <p:strVal val="#ppt_h"/>
                                          </p:val>
                                        </p:tav>
                                      </p:tavLst>
                                    </p:anim>
                                  </p:childTnLst>
                                </p:cTn>
                              </p:par>
                              <p:par>
                                <p:cTn id="52" presetID="23" presetClass="entr" presetSubtype="16" fill="hold" grpId="0" nodeType="withEffect">
                                  <p:stCondLst>
                                    <p:cond delay="0"/>
                                  </p:stCondLst>
                                  <p:childTnLst>
                                    <p:set>
                                      <p:cBhvr>
                                        <p:cTn id="53" dur="1" fill="hold">
                                          <p:stCondLst>
                                            <p:cond delay="0"/>
                                          </p:stCondLst>
                                        </p:cTn>
                                        <p:tgtEl>
                                          <p:spTgt spid="80"/>
                                        </p:tgtEl>
                                        <p:attrNameLst>
                                          <p:attrName>style.visibility</p:attrName>
                                        </p:attrNameLst>
                                      </p:cBhvr>
                                      <p:to>
                                        <p:strVal val="visible"/>
                                      </p:to>
                                    </p:set>
                                    <p:anim calcmode="lin" valueType="num">
                                      <p:cBhvr>
                                        <p:cTn id="54" dur="500" fill="hold"/>
                                        <p:tgtEl>
                                          <p:spTgt spid="80"/>
                                        </p:tgtEl>
                                        <p:attrNameLst>
                                          <p:attrName>ppt_w</p:attrName>
                                        </p:attrNameLst>
                                      </p:cBhvr>
                                      <p:tavLst>
                                        <p:tav tm="0">
                                          <p:val>
                                            <p:fltVal val="0"/>
                                          </p:val>
                                        </p:tav>
                                        <p:tav tm="100000">
                                          <p:val>
                                            <p:strVal val="#ppt_w"/>
                                          </p:val>
                                        </p:tav>
                                      </p:tavLst>
                                    </p:anim>
                                    <p:anim calcmode="lin" valueType="num">
                                      <p:cBhvr>
                                        <p:cTn id="55" dur="500" fill="hold"/>
                                        <p:tgtEl>
                                          <p:spTgt spid="80"/>
                                        </p:tgtEl>
                                        <p:attrNameLst>
                                          <p:attrName>ppt_h</p:attrName>
                                        </p:attrNameLst>
                                      </p:cBhvr>
                                      <p:tavLst>
                                        <p:tav tm="0">
                                          <p:val>
                                            <p:fltVal val="0"/>
                                          </p:val>
                                        </p:tav>
                                        <p:tav tm="100000">
                                          <p:val>
                                            <p:strVal val="#ppt_h"/>
                                          </p:val>
                                        </p:tav>
                                      </p:tavLst>
                                    </p:anim>
                                  </p:childTnLst>
                                </p:cTn>
                              </p:par>
                            </p:childTnLst>
                          </p:cTn>
                        </p:par>
                        <p:par>
                          <p:cTn id="56" fill="hold">
                            <p:stCondLst>
                              <p:cond delay="2000"/>
                            </p:stCondLst>
                            <p:childTnLst>
                              <p:par>
                                <p:cTn id="57" presetID="8" presetClass="emph" presetSubtype="0" fill="hold" nodeType="afterEffect">
                                  <p:stCondLst>
                                    <p:cond delay="250"/>
                                  </p:stCondLst>
                                  <p:childTnLst>
                                    <p:animRot by="-10800000">
                                      <p:cBhvr>
                                        <p:cTn id="58" dur="1000" fill="hold"/>
                                        <p:tgtEl>
                                          <p:spTgt spid="77"/>
                                        </p:tgtEl>
                                        <p:attrNameLst>
                                          <p:attrName>r</p:attrName>
                                        </p:attrNameLst>
                                      </p:cBhvr>
                                    </p:animRot>
                                  </p:childTnLst>
                                </p:cTn>
                              </p:par>
                              <p:par>
                                <p:cTn id="59" presetID="10" presetClass="entr" presetSubtype="0" fill="hold" nodeType="withEffect">
                                  <p:stCondLst>
                                    <p:cond delay="500"/>
                                  </p:stCondLst>
                                  <p:childTnLst>
                                    <p:set>
                                      <p:cBhvr>
                                        <p:cTn id="60" dur="1" fill="hold">
                                          <p:stCondLst>
                                            <p:cond delay="0"/>
                                          </p:stCondLst>
                                        </p:cTn>
                                        <p:tgtEl>
                                          <p:spTgt spid="74"/>
                                        </p:tgtEl>
                                        <p:attrNameLst>
                                          <p:attrName>style.visibility</p:attrName>
                                        </p:attrNameLst>
                                      </p:cBhvr>
                                      <p:to>
                                        <p:strVal val="visible"/>
                                      </p:to>
                                    </p:set>
                                    <p:animEffect transition="in" filter="fade">
                                      <p:cBhvr>
                                        <p:cTn id="61" dur="600"/>
                                        <p:tgtEl>
                                          <p:spTgt spid="74"/>
                                        </p:tgtEl>
                                      </p:cBhvr>
                                    </p:animEffect>
                                  </p:childTnLst>
                                </p:cTn>
                              </p:par>
                              <p:par>
                                <p:cTn id="62" presetID="35" presetClass="path" presetSubtype="0" decel="100000" fill="hold" nodeType="withEffect">
                                  <p:stCondLst>
                                    <p:cond delay="500"/>
                                  </p:stCondLst>
                                  <p:childTnLst>
                                    <p:animMotion origin="layout" path="M 0.05565 0.00023 L 4.76385E-6 0.00023 " pathEditMode="relative" rAng="0" ptsTypes="AA">
                                      <p:cBhvr>
                                        <p:cTn id="63" dur="800" fill="hold"/>
                                        <p:tgtEl>
                                          <p:spTgt spid="74"/>
                                        </p:tgtEl>
                                        <p:attrNameLst>
                                          <p:attrName>ppt_x</p:attrName>
                                          <p:attrName>ppt_y</p:attrName>
                                        </p:attrNameLst>
                                      </p:cBhvr>
                                      <p:rCtr x="-2783" y="0"/>
                                    </p:animMotion>
                                  </p:childTnLst>
                                </p:cTn>
                              </p:par>
                              <p:par>
                                <p:cTn id="64" presetID="10" presetClass="entr" presetSubtype="0" fill="hold" nodeType="withEffect">
                                  <p:stCondLst>
                                    <p:cond delay="500"/>
                                  </p:stCondLst>
                                  <p:childTnLst>
                                    <p:set>
                                      <p:cBhvr>
                                        <p:cTn id="65" dur="1" fill="hold">
                                          <p:stCondLst>
                                            <p:cond delay="0"/>
                                          </p:stCondLst>
                                        </p:cTn>
                                        <p:tgtEl>
                                          <p:spTgt spid="75"/>
                                        </p:tgtEl>
                                        <p:attrNameLst>
                                          <p:attrName>style.visibility</p:attrName>
                                        </p:attrNameLst>
                                      </p:cBhvr>
                                      <p:to>
                                        <p:strVal val="visible"/>
                                      </p:to>
                                    </p:set>
                                    <p:animEffect transition="in" filter="fade">
                                      <p:cBhvr>
                                        <p:cTn id="66" dur="600"/>
                                        <p:tgtEl>
                                          <p:spTgt spid="75"/>
                                        </p:tgtEl>
                                      </p:cBhvr>
                                    </p:animEffect>
                                  </p:childTnLst>
                                </p:cTn>
                              </p:par>
                              <p:par>
                                <p:cTn id="67" presetID="35" presetClass="path" presetSubtype="0" decel="100000" fill="hold" nodeType="withEffect">
                                  <p:stCondLst>
                                    <p:cond delay="500"/>
                                  </p:stCondLst>
                                  <p:childTnLst>
                                    <p:animMotion origin="layout" path="M -0.04557 0.00023 L -1.87388E-6 0.00023 " pathEditMode="relative" rAng="0" ptsTypes="AA">
                                      <p:cBhvr>
                                        <p:cTn id="68" dur="800" fill="hold"/>
                                        <p:tgtEl>
                                          <p:spTgt spid="75"/>
                                        </p:tgtEl>
                                        <p:attrNameLst>
                                          <p:attrName>ppt_x</p:attrName>
                                          <p:attrName>ppt_y</p:attrName>
                                        </p:attrNameLst>
                                      </p:cBhvr>
                                      <p:rCtr x="2272" y="0"/>
                                    </p:animMotion>
                                  </p:childTnLst>
                                </p:cTn>
                              </p:par>
                              <p:par>
                                <p:cTn id="69" presetID="10" presetClass="entr" presetSubtype="0" fill="hold" nodeType="withEffect">
                                  <p:stCondLst>
                                    <p:cond delay="500"/>
                                  </p:stCondLst>
                                  <p:childTnLst>
                                    <p:set>
                                      <p:cBhvr>
                                        <p:cTn id="70" dur="1" fill="hold">
                                          <p:stCondLst>
                                            <p:cond delay="0"/>
                                          </p:stCondLst>
                                        </p:cTn>
                                        <p:tgtEl>
                                          <p:spTgt spid="76"/>
                                        </p:tgtEl>
                                        <p:attrNameLst>
                                          <p:attrName>style.visibility</p:attrName>
                                        </p:attrNameLst>
                                      </p:cBhvr>
                                      <p:to>
                                        <p:strVal val="visible"/>
                                      </p:to>
                                    </p:set>
                                    <p:animEffect transition="in" filter="fade">
                                      <p:cBhvr>
                                        <p:cTn id="71" dur="600"/>
                                        <p:tgtEl>
                                          <p:spTgt spid="76"/>
                                        </p:tgtEl>
                                      </p:cBhvr>
                                    </p:animEffect>
                                  </p:childTnLst>
                                </p:cTn>
                              </p:par>
                              <p:par>
                                <p:cTn id="72" presetID="35" presetClass="path" presetSubtype="0" decel="100000" fill="hold" nodeType="withEffect">
                                  <p:stCondLst>
                                    <p:cond delay="500"/>
                                  </p:stCondLst>
                                  <p:childTnLst>
                                    <p:animMotion origin="layout" path="M 0.05565 0.00023 L 4.76385E-6 0.00023 " pathEditMode="relative" rAng="0" ptsTypes="AA">
                                      <p:cBhvr>
                                        <p:cTn id="73" dur="800" fill="hold"/>
                                        <p:tgtEl>
                                          <p:spTgt spid="76"/>
                                        </p:tgtEl>
                                        <p:attrNameLst>
                                          <p:attrName>ppt_x</p:attrName>
                                          <p:attrName>ppt_y</p:attrName>
                                        </p:attrNameLst>
                                      </p:cBhvr>
                                      <p:rCtr x="-278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p:bldP spid="79" grpId="0"/>
      <p:bldP spid="80" grpId="0"/>
      <p:bldP spid="81" grpId="0"/>
      <p:bldP spid="82" grpId="0"/>
      <p:bldP spid="83" grpId="0"/>
      <p:bldP spid="86" grpId="0"/>
      <p:bldP spid="87" grpId="0"/>
      <p:bldP spid="90" grpId="0" animBg="1"/>
      <p:bldP spid="91" grpId="0" animBg="1"/>
      <p:bldP spid="92" grpId="0" animBg="1"/>
      <p:bldP spid="9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p:cNvSpPr/>
          <p:nvPr/>
        </p:nvSpPr>
        <p:spPr bwMode="auto">
          <a:xfrm>
            <a:off x="1589" y="1"/>
            <a:ext cx="12434886" cy="6994524"/>
          </a:xfrm>
          <a:prstGeom prst="rect">
            <a:avLst/>
          </a:prstGeom>
          <a:solidFill>
            <a:srgbClr val="8A3986"/>
          </a:solidFill>
          <a:ln w="10795" cap="flat" cmpd="sng" algn="ctr">
            <a:noFill/>
            <a:prstDash val="solid"/>
            <a:headEnd type="none" w="med" len="med"/>
            <a:tailEnd type="none" w="med" len="med"/>
          </a:ln>
          <a:effectLst/>
        </p:spPr>
        <p:txBody>
          <a:bodyPr vert="horz" wrap="square" lIns="89639" tIns="44819" rIns="89639" bIns="44819" numCol="1" rtlCol="0" anchor="ctr" anchorCtr="0" compatLnSpc="1">
            <a:prstTxWarp prst="textNoShape">
              <a:avLst/>
            </a:prstTxWarp>
          </a:bodyPr>
          <a:lstStyle/>
          <a:p>
            <a:pPr algn="ctr" defTabSz="896091" fontAlgn="base">
              <a:lnSpc>
                <a:spcPct val="90000"/>
              </a:lnSpc>
              <a:spcBef>
                <a:spcPct val="0"/>
              </a:spcBef>
              <a:spcAft>
                <a:spcPct val="0"/>
              </a:spcAft>
              <a:defRPr/>
            </a:pPr>
            <a:endParaRPr lang="en-US" sz="1961" kern="0" spc="-49" dirty="0">
              <a:gradFill>
                <a:gsLst>
                  <a:gs pos="0">
                    <a:srgbClr val="FFFFFF"/>
                  </a:gs>
                  <a:gs pos="100000">
                    <a:srgbClr val="FFFFFF"/>
                  </a:gs>
                </a:gsLst>
                <a:lin ang="5400000" scaled="0"/>
              </a:gradFill>
            </a:endParaRPr>
          </a:p>
        </p:txBody>
      </p:sp>
      <p:grpSp>
        <p:nvGrpSpPr>
          <p:cNvPr id="26" name="Group 25"/>
          <p:cNvGrpSpPr/>
          <p:nvPr/>
        </p:nvGrpSpPr>
        <p:grpSpPr>
          <a:xfrm>
            <a:off x="457597" y="2296064"/>
            <a:ext cx="3597584" cy="4698461"/>
            <a:chOff x="601596" y="2159539"/>
            <a:chExt cx="3597584" cy="4698461"/>
          </a:xfrm>
        </p:grpSpPr>
        <p:grpSp>
          <p:nvGrpSpPr>
            <p:cNvPr id="27" name="Group 26"/>
            <p:cNvGrpSpPr/>
            <p:nvPr/>
          </p:nvGrpSpPr>
          <p:grpSpPr>
            <a:xfrm>
              <a:off x="601596" y="2159539"/>
              <a:ext cx="3597584" cy="4698461"/>
              <a:chOff x="0" y="0"/>
              <a:chExt cx="5251131" cy="6858001"/>
            </a:xfrm>
          </p:grpSpPr>
          <p:sp>
            <p:nvSpPr>
              <p:cNvPr id="29" name="Rectangle 28"/>
              <p:cNvSpPr/>
              <p:nvPr/>
            </p:nvSpPr>
            <p:spPr bwMode="auto">
              <a:xfrm>
                <a:off x="0" y="0"/>
                <a:ext cx="5251131" cy="6857027"/>
              </a:xfrm>
              <a:prstGeom prst="rect">
                <a:avLst/>
              </a:prstGeom>
              <a:solidFill>
                <a:srgbClr val="2BB8EB"/>
              </a:solidFill>
              <a:ln w="10795" cap="flat" cmpd="sng" algn="ctr">
                <a:noFill/>
                <a:prstDash val="solid"/>
                <a:headEnd type="none" w="med" len="med"/>
                <a:tailEnd type="none" w="med" len="med"/>
              </a:ln>
              <a:effectLst/>
            </p:spPr>
            <p:txBody>
              <a:bodyPr vert="horz" wrap="square" lIns="89639" tIns="44819" rIns="89639" bIns="44819" numCol="1" rtlCol="0" anchor="ctr" anchorCtr="0" compatLnSpc="1">
                <a:prstTxWarp prst="textNoShape">
                  <a:avLst/>
                </a:prstTxWarp>
              </a:bodyPr>
              <a:lstStyle/>
              <a:p>
                <a:pPr algn="ctr" defTabSz="896091" fontAlgn="base">
                  <a:lnSpc>
                    <a:spcPct val="90000"/>
                  </a:lnSpc>
                  <a:spcBef>
                    <a:spcPct val="0"/>
                  </a:spcBef>
                  <a:spcAft>
                    <a:spcPct val="0"/>
                  </a:spcAft>
                  <a:defRPr/>
                </a:pPr>
                <a:endParaRPr lang="en-US" sz="1961" kern="0" spc="-49" dirty="0">
                  <a:gradFill>
                    <a:gsLst>
                      <a:gs pos="0">
                        <a:srgbClr val="FFFFFF"/>
                      </a:gs>
                      <a:gs pos="100000">
                        <a:srgbClr val="FFFFFF"/>
                      </a:gs>
                    </a:gsLst>
                    <a:lin ang="5400000" scaled="0"/>
                  </a:gradFill>
                </a:endParaRPr>
              </a:p>
            </p:txBody>
          </p:sp>
          <p:pic>
            <p:nvPicPr>
              <p:cNvPr id="30" name="Picture 29"/>
              <p:cNvPicPr>
                <a:picLocks noChangeAspect="1"/>
              </p:cNvPicPr>
              <p:nvPr/>
            </p:nvPicPr>
            <p:blipFill rotWithShape="1">
              <a:blip r:embed="rId3"/>
              <a:srcRect l="-1" r="57399"/>
              <a:stretch/>
            </p:blipFill>
            <p:spPr>
              <a:xfrm>
                <a:off x="3488748" y="3064417"/>
                <a:ext cx="1762383" cy="3780883"/>
              </a:xfrm>
              <a:prstGeom prst="rect">
                <a:avLst/>
              </a:prstGeom>
              <a:ln>
                <a:noFill/>
              </a:ln>
            </p:spPr>
          </p:pic>
          <p:pic>
            <p:nvPicPr>
              <p:cNvPr id="31" name="Picture 30"/>
              <p:cNvPicPr>
                <a:picLocks noChangeAspect="1"/>
              </p:cNvPicPr>
              <p:nvPr/>
            </p:nvPicPr>
            <p:blipFill>
              <a:blip r:embed="rId3"/>
              <a:stretch>
                <a:fillRect/>
              </a:stretch>
            </p:blipFill>
            <p:spPr>
              <a:xfrm>
                <a:off x="8947" y="3077118"/>
                <a:ext cx="4056326" cy="3780883"/>
              </a:xfrm>
              <a:prstGeom prst="rect">
                <a:avLst/>
              </a:prstGeom>
              <a:ln>
                <a:noFill/>
              </a:ln>
            </p:spPr>
          </p:pic>
          <p:sp>
            <p:nvSpPr>
              <p:cNvPr id="32" name="Freeform 6"/>
              <p:cNvSpPr>
                <a:spLocks/>
              </p:cNvSpPr>
              <p:nvPr/>
            </p:nvSpPr>
            <p:spPr bwMode="auto">
              <a:xfrm>
                <a:off x="1052513" y="2244725"/>
                <a:ext cx="709613" cy="439737"/>
              </a:xfrm>
              <a:custGeom>
                <a:avLst/>
                <a:gdLst>
                  <a:gd name="T0" fmla="*/ 257 w 304"/>
                  <a:gd name="T1" fmla="*/ 100 h 193"/>
                  <a:gd name="T2" fmla="*/ 250 w 304"/>
                  <a:gd name="T3" fmla="*/ 101 h 193"/>
                  <a:gd name="T4" fmla="*/ 252 w 304"/>
                  <a:gd name="T5" fmla="*/ 80 h 193"/>
                  <a:gd name="T6" fmla="*/ 172 w 304"/>
                  <a:gd name="T7" fmla="*/ 0 h 193"/>
                  <a:gd name="T8" fmla="*/ 96 w 304"/>
                  <a:gd name="T9" fmla="*/ 57 h 193"/>
                  <a:gd name="T10" fmla="*/ 71 w 304"/>
                  <a:gd name="T11" fmla="*/ 53 h 193"/>
                  <a:gd name="T12" fmla="*/ 0 w 304"/>
                  <a:gd name="T13" fmla="*/ 123 h 193"/>
                  <a:gd name="T14" fmla="*/ 71 w 304"/>
                  <a:gd name="T15" fmla="*/ 193 h 193"/>
                  <a:gd name="T16" fmla="*/ 74 w 304"/>
                  <a:gd name="T17" fmla="*/ 193 h 193"/>
                  <a:gd name="T18" fmla="*/ 74 w 304"/>
                  <a:gd name="T19" fmla="*/ 193 h 193"/>
                  <a:gd name="T20" fmla="*/ 255 w 304"/>
                  <a:gd name="T21" fmla="*/ 193 h 193"/>
                  <a:gd name="T22" fmla="*/ 257 w 304"/>
                  <a:gd name="T23" fmla="*/ 193 h 193"/>
                  <a:gd name="T24" fmla="*/ 304 w 304"/>
                  <a:gd name="T25" fmla="*/ 147 h 193"/>
                  <a:gd name="T26" fmla="*/ 257 w 304"/>
                  <a:gd name="T27" fmla="*/ 10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4" h="193">
                    <a:moveTo>
                      <a:pt x="257" y="100"/>
                    </a:moveTo>
                    <a:cubicBezTo>
                      <a:pt x="255" y="100"/>
                      <a:pt x="252" y="100"/>
                      <a:pt x="250" y="101"/>
                    </a:cubicBezTo>
                    <a:cubicBezTo>
                      <a:pt x="251" y="94"/>
                      <a:pt x="252" y="87"/>
                      <a:pt x="252" y="80"/>
                    </a:cubicBezTo>
                    <a:cubicBezTo>
                      <a:pt x="252" y="36"/>
                      <a:pt x="216" y="0"/>
                      <a:pt x="172" y="0"/>
                    </a:cubicBezTo>
                    <a:cubicBezTo>
                      <a:pt x="136" y="0"/>
                      <a:pt x="106" y="24"/>
                      <a:pt x="96" y="57"/>
                    </a:cubicBezTo>
                    <a:cubicBezTo>
                      <a:pt x="88" y="54"/>
                      <a:pt x="79" y="53"/>
                      <a:pt x="71" y="53"/>
                    </a:cubicBezTo>
                    <a:cubicBezTo>
                      <a:pt x="32" y="53"/>
                      <a:pt x="0" y="84"/>
                      <a:pt x="0" y="123"/>
                    </a:cubicBezTo>
                    <a:cubicBezTo>
                      <a:pt x="0" y="162"/>
                      <a:pt x="32" y="193"/>
                      <a:pt x="71" y="193"/>
                    </a:cubicBezTo>
                    <a:cubicBezTo>
                      <a:pt x="72" y="193"/>
                      <a:pt x="73" y="193"/>
                      <a:pt x="74" y="193"/>
                    </a:cubicBezTo>
                    <a:cubicBezTo>
                      <a:pt x="74" y="193"/>
                      <a:pt x="74" y="193"/>
                      <a:pt x="74" y="193"/>
                    </a:cubicBezTo>
                    <a:cubicBezTo>
                      <a:pt x="255" y="193"/>
                      <a:pt x="255" y="193"/>
                      <a:pt x="255" y="193"/>
                    </a:cubicBezTo>
                    <a:cubicBezTo>
                      <a:pt x="256" y="193"/>
                      <a:pt x="256" y="193"/>
                      <a:pt x="257" y="193"/>
                    </a:cubicBezTo>
                    <a:cubicBezTo>
                      <a:pt x="283" y="193"/>
                      <a:pt x="304" y="172"/>
                      <a:pt x="304" y="147"/>
                    </a:cubicBezTo>
                    <a:cubicBezTo>
                      <a:pt x="304" y="121"/>
                      <a:pt x="283" y="100"/>
                      <a:pt x="257" y="100"/>
                    </a:cubicBezTo>
                    <a:close/>
                  </a:path>
                </a:pathLst>
              </a:custGeom>
              <a:solidFill>
                <a:srgbClr val="73E1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defRPr/>
                </a:pPr>
                <a:endParaRPr lang="de-DE" kern="0">
                  <a:solidFill>
                    <a:srgbClr val="000000"/>
                  </a:solidFill>
                </a:endParaRPr>
              </a:p>
            </p:txBody>
          </p:sp>
          <p:sp>
            <p:nvSpPr>
              <p:cNvPr id="33" name="Freeform 7"/>
              <p:cNvSpPr>
                <a:spLocks/>
              </p:cNvSpPr>
              <p:nvPr/>
            </p:nvSpPr>
            <p:spPr bwMode="auto">
              <a:xfrm>
                <a:off x="1368425" y="2297113"/>
                <a:ext cx="1571625" cy="882650"/>
              </a:xfrm>
              <a:custGeom>
                <a:avLst/>
                <a:gdLst>
                  <a:gd name="T0" fmla="*/ 537 w 674"/>
                  <a:gd name="T1" fmla="*/ 112 h 387"/>
                  <a:gd name="T2" fmla="*/ 510 w 674"/>
                  <a:gd name="T3" fmla="*/ 115 h 387"/>
                  <a:gd name="T4" fmla="*/ 381 w 674"/>
                  <a:gd name="T5" fmla="*/ 0 h 387"/>
                  <a:gd name="T6" fmla="*/ 260 w 674"/>
                  <a:gd name="T7" fmla="*/ 85 h 387"/>
                  <a:gd name="T8" fmla="*/ 199 w 674"/>
                  <a:gd name="T9" fmla="*/ 64 h 387"/>
                  <a:gd name="T10" fmla="*/ 99 w 674"/>
                  <a:gd name="T11" fmla="*/ 164 h 387"/>
                  <a:gd name="T12" fmla="*/ 102 w 674"/>
                  <a:gd name="T13" fmla="*/ 188 h 387"/>
                  <a:gd name="T14" fmla="*/ 99 w 674"/>
                  <a:gd name="T15" fmla="*/ 188 h 387"/>
                  <a:gd name="T16" fmla="*/ 0 w 674"/>
                  <a:gd name="T17" fmla="*/ 288 h 387"/>
                  <a:gd name="T18" fmla="*/ 99 w 674"/>
                  <a:gd name="T19" fmla="*/ 387 h 387"/>
                  <a:gd name="T20" fmla="*/ 537 w 674"/>
                  <a:gd name="T21" fmla="*/ 387 h 387"/>
                  <a:gd name="T22" fmla="*/ 674 w 674"/>
                  <a:gd name="T23" fmla="*/ 250 h 387"/>
                  <a:gd name="T24" fmla="*/ 537 w 674"/>
                  <a:gd name="T25" fmla="*/ 112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74" h="387">
                    <a:moveTo>
                      <a:pt x="537" y="112"/>
                    </a:moveTo>
                    <a:cubicBezTo>
                      <a:pt x="528" y="112"/>
                      <a:pt x="519" y="113"/>
                      <a:pt x="510" y="115"/>
                    </a:cubicBezTo>
                    <a:cubicBezTo>
                      <a:pt x="503" y="50"/>
                      <a:pt x="448" y="0"/>
                      <a:pt x="381" y="0"/>
                    </a:cubicBezTo>
                    <a:cubicBezTo>
                      <a:pt x="326" y="0"/>
                      <a:pt x="278" y="36"/>
                      <a:pt x="260" y="85"/>
                    </a:cubicBezTo>
                    <a:cubicBezTo>
                      <a:pt x="243" y="72"/>
                      <a:pt x="222" y="64"/>
                      <a:pt x="199" y="64"/>
                    </a:cubicBezTo>
                    <a:cubicBezTo>
                      <a:pt x="144" y="64"/>
                      <a:pt x="99" y="109"/>
                      <a:pt x="99" y="164"/>
                    </a:cubicBezTo>
                    <a:cubicBezTo>
                      <a:pt x="99" y="172"/>
                      <a:pt x="100" y="180"/>
                      <a:pt x="102" y="188"/>
                    </a:cubicBezTo>
                    <a:cubicBezTo>
                      <a:pt x="101" y="188"/>
                      <a:pt x="100" y="188"/>
                      <a:pt x="99" y="188"/>
                    </a:cubicBezTo>
                    <a:cubicBezTo>
                      <a:pt x="44" y="188"/>
                      <a:pt x="0" y="233"/>
                      <a:pt x="0" y="288"/>
                    </a:cubicBezTo>
                    <a:cubicBezTo>
                      <a:pt x="0" y="343"/>
                      <a:pt x="44" y="387"/>
                      <a:pt x="99" y="387"/>
                    </a:cubicBezTo>
                    <a:cubicBezTo>
                      <a:pt x="537" y="387"/>
                      <a:pt x="537" y="387"/>
                      <a:pt x="537" y="387"/>
                    </a:cubicBezTo>
                    <a:cubicBezTo>
                      <a:pt x="613" y="387"/>
                      <a:pt x="674" y="326"/>
                      <a:pt x="674" y="250"/>
                    </a:cubicBezTo>
                    <a:cubicBezTo>
                      <a:pt x="674" y="174"/>
                      <a:pt x="613" y="112"/>
                      <a:pt x="537" y="1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defRPr/>
                </a:pPr>
                <a:endParaRPr lang="de-DE" kern="0">
                  <a:solidFill>
                    <a:srgbClr val="000000"/>
                  </a:solidFill>
                </a:endParaRPr>
              </a:p>
            </p:txBody>
          </p:sp>
          <p:pic>
            <p:nvPicPr>
              <p:cNvPr id="34" name="Picture 3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3677324"/>
                <a:ext cx="5245099" cy="3180676"/>
              </a:xfrm>
              <a:prstGeom prst="rect">
                <a:avLst/>
              </a:prstGeom>
            </p:spPr>
          </p:pic>
        </p:grpSp>
        <p:sp>
          <p:nvSpPr>
            <p:cNvPr id="28" name="TextBox 27"/>
            <p:cNvSpPr txBox="1"/>
            <p:nvPr/>
          </p:nvSpPr>
          <p:spPr>
            <a:xfrm>
              <a:off x="601596" y="2159539"/>
              <a:ext cx="3593451" cy="992727"/>
            </a:xfrm>
            <a:prstGeom prst="rect">
              <a:avLst/>
            </a:prstGeom>
            <a:noFill/>
          </p:spPr>
          <p:txBody>
            <a:bodyPr wrap="square" lIns="248694" tIns="198955" rIns="248694" bIns="198955" rtlCol="0">
              <a:spAutoFit/>
            </a:bodyPr>
            <a:lstStyle/>
            <a:p>
              <a:pPr algn="ctr" defTabSz="400233">
                <a:lnSpc>
                  <a:spcPct val="120000"/>
                </a:lnSpc>
                <a:buClr>
                  <a:srgbClr val="000000"/>
                </a:buClr>
                <a:defRPr/>
              </a:pPr>
              <a:r>
                <a:rPr lang="en-US" sz="1600" kern="0" spc="-30" dirty="0">
                  <a:solidFill>
                    <a:srgbClr val="FFFFFF"/>
                  </a:solidFill>
                  <a:cs typeface="Segoe UI Light"/>
                </a:rPr>
                <a:t>Greater productivity for enterprise</a:t>
              </a:r>
              <a:r>
                <a:rPr lang="en-US" sz="1600" kern="0" spc="-70" dirty="0">
                  <a:solidFill>
                    <a:srgbClr val="FFFFFF"/>
                  </a:solidFill>
                  <a:cs typeface="Segoe UI Light"/>
                </a:rPr>
                <a:t> application development and delivery</a:t>
              </a:r>
            </a:p>
          </p:txBody>
        </p:sp>
      </p:grpSp>
      <p:grpSp>
        <p:nvGrpSpPr>
          <p:cNvPr id="35" name="Group 34"/>
          <p:cNvGrpSpPr/>
          <p:nvPr/>
        </p:nvGrpSpPr>
        <p:grpSpPr>
          <a:xfrm>
            <a:off x="4423578" y="2296064"/>
            <a:ext cx="3593451" cy="4698461"/>
            <a:chOff x="4303203" y="2159539"/>
            <a:chExt cx="3593451" cy="4698461"/>
          </a:xfrm>
        </p:grpSpPr>
        <p:grpSp>
          <p:nvGrpSpPr>
            <p:cNvPr id="36" name="Group 35"/>
            <p:cNvGrpSpPr/>
            <p:nvPr/>
          </p:nvGrpSpPr>
          <p:grpSpPr>
            <a:xfrm>
              <a:off x="4307386" y="2159539"/>
              <a:ext cx="3589268" cy="4698461"/>
              <a:chOff x="7767585" y="-8701"/>
              <a:chExt cx="5251131" cy="6858000"/>
            </a:xfrm>
          </p:grpSpPr>
          <p:sp>
            <p:nvSpPr>
              <p:cNvPr id="38" name="Rectangle 37"/>
              <p:cNvSpPr/>
              <p:nvPr/>
            </p:nvSpPr>
            <p:spPr bwMode="auto">
              <a:xfrm>
                <a:off x="7767585" y="-8701"/>
                <a:ext cx="5251131" cy="6857027"/>
              </a:xfrm>
              <a:prstGeom prst="rect">
                <a:avLst/>
              </a:prstGeom>
              <a:solidFill>
                <a:srgbClr val="682A7A"/>
              </a:solidFill>
              <a:ln w="10795" cap="flat" cmpd="sng" algn="ctr">
                <a:noFill/>
                <a:prstDash val="solid"/>
                <a:headEnd type="none" w="med" len="med"/>
                <a:tailEnd type="none" w="med" len="med"/>
              </a:ln>
              <a:effectLst/>
            </p:spPr>
            <p:txBody>
              <a:bodyPr vert="horz" wrap="square" lIns="89639" tIns="44819" rIns="89639" bIns="44819" numCol="1" rtlCol="0" anchor="ctr" anchorCtr="0" compatLnSpc="1">
                <a:prstTxWarp prst="textNoShape">
                  <a:avLst/>
                </a:prstTxWarp>
              </a:bodyPr>
              <a:lstStyle/>
              <a:p>
                <a:pPr algn="ctr" defTabSz="896091" fontAlgn="base">
                  <a:lnSpc>
                    <a:spcPct val="90000"/>
                  </a:lnSpc>
                  <a:spcBef>
                    <a:spcPct val="0"/>
                  </a:spcBef>
                  <a:spcAft>
                    <a:spcPct val="0"/>
                  </a:spcAft>
                  <a:defRPr/>
                </a:pPr>
                <a:endParaRPr lang="en-US" sz="1961" kern="0" spc="-49" dirty="0">
                  <a:gradFill>
                    <a:gsLst>
                      <a:gs pos="0">
                        <a:srgbClr val="FFFFFF"/>
                      </a:gs>
                      <a:gs pos="100000">
                        <a:srgbClr val="FFFFFF"/>
                      </a:gs>
                    </a:gsLst>
                    <a:lin ang="5400000" scaled="0"/>
                  </a:gradFill>
                </a:endParaRPr>
              </a:p>
            </p:txBody>
          </p:sp>
          <p:sp>
            <p:nvSpPr>
              <p:cNvPr id="39" name="AutoShape 8"/>
              <p:cNvSpPr>
                <a:spLocks noChangeAspect="1" noChangeArrowheads="1" noTextEdit="1"/>
              </p:cNvSpPr>
              <p:nvPr/>
            </p:nvSpPr>
            <p:spPr bwMode="auto">
              <a:xfrm>
                <a:off x="11258498" y="3055174"/>
                <a:ext cx="1728787" cy="3781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defRPr/>
                </a:pPr>
                <a:endParaRPr lang="de-DE" kern="0">
                  <a:solidFill>
                    <a:srgbClr val="000000"/>
                  </a:solidFill>
                </a:endParaRPr>
              </a:p>
            </p:txBody>
          </p:sp>
          <p:pic>
            <p:nvPicPr>
              <p:cNvPr id="40" name="Picture 39"/>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8157950" y="2879833"/>
                <a:ext cx="4470400" cy="3969466"/>
              </a:xfrm>
              <a:prstGeom prst="rect">
                <a:avLst/>
              </a:prstGeom>
            </p:spPr>
          </p:pic>
        </p:grpSp>
        <p:sp>
          <p:nvSpPr>
            <p:cNvPr id="37" name="TextBox 36"/>
            <p:cNvSpPr txBox="1"/>
            <p:nvPr/>
          </p:nvSpPr>
          <p:spPr>
            <a:xfrm>
              <a:off x="4303203" y="2159539"/>
              <a:ext cx="3593451" cy="992727"/>
            </a:xfrm>
            <a:prstGeom prst="rect">
              <a:avLst/>
            </a:prstGeom>
            <a:noFill/>
          </p:spPr>
          <p:txBody>
            <a:bodyPr wrap="square" lIns="248694" tIns="198955" rIns="248694" bIns="198955" rtlCol="0">
              <a:spAutoFit/>
            </a:bodyPr>
            <a:lstStyle/>
            <a:p>
              <a:pPr algn="ctr" defTabSz="400233">
                <a:lnSpc>
                  <a:spcPct val="120000"/>
                </a:lnSpc>
                <a:buClr>
                  <a:srgbClr val="000000"/>
                </a:buClr>
                <a:defRPr/>
              </a:pPr>
              <a:r>
                <a:rPr lang="en-US" sz="1600" kern="0" dirty="0">
                  <a:solidFill>
                    <a:srgbClr val="FFFFFF"/>
                  </a:solidFill>
                  <a:cs typeface="Segoe UI Light"/>
                </a:rPr>
                <a:t>Plan, execute and monitor your</a:t>
              </a:r>
              <a:br>
                <a:rPr lang="en-US" sz="1600" kern="0" dirty="0">
                  <a:solidFill>
                    <a:srgbClr val="FFFFFF"/>
                  </a:solidFill>
                  <a:cs typeface="Segoe UI Light"/>
                </a:rPr>
              </a:br>
              <a:r>
                <a:rPr lang="en-US" sz="1600" kern="0" dirty="0">
                  <a:solidFill>
                    <a:srgbClr val="FFFFFF"/>
                  </a:solidFill>
                  <a:cs typeface="Segoe UI Light"/>
                </a:rPr>
                <a:t>entire quality effort, continuously</a:t>
              </a:r>
            </a:p>
          </p:txBody>
        </p:sp>
      </p:grpSp>
      <p:grpSp>
        <p:nvGrpSpPr>
          <p:cNvPr id="49" name="Group 48"/>
          <p:cNvGrpSpPr/>
          <p:nvPr/>
        </p:nvGrpSpPr>
        <p:grpSpPr>
          <a:xfrm>
            <a:off x="8385426" y="2296064"/>
            <a:ext cx="3593451" cy="4698461"/>
            <a:chOff x="8236599" y="2296064"/>
            <a:chExt cx="3593451" cy="4698461"/>
          </a:xfrm>
        </p:grpSpPr>
        <p:sp>
          <p:nvSpPr>
            <p:cNvPr id="41" name="Rectangle 40"/>
            <p:cNvSpPr/>
            <p:nvPr/>
          </p:nvSpPr>
          <p:spPr bwMode="auto">
            <a:xfrm>
              <a:off x="8247681" y="2296064"/>
              <a:ext cx="3582369" cy="4698461"/>
            </a:xfrm>
            <a:prstGeom prst="rect">
              <a:avLst/>
            </a:prstGeom>
            <a:solidFill>
              <a:srgbClr val="713782"/>
            </a:solidFill>
            <a:ln w="10795" cap="flat" cmpd="sng" algn="ctr">
              <a:noFill/>
              <a:prstDash val="solid"/>
              <a:headEnd type="none" w="med" len="med"/>
              <a:tailEnd type="none" w="med" len="med"/>
            </a:ln>
            <a:effectLst/>
          </p:spPr>
          <p:txBody>
            <a:bodyPr vert="horz" wrap="square" lIns="89639" tIns="44819" rIns="89639" bIns="44819" numCol="1" rtlCol="0" anchor="ctr" anchorCtr="0" compatLnSpc="1">
              <a:prstTxWarp prst="textNoShape">
                <a:avLst/>
              </a:prstTxWarp>
            </a:bodyPr>
            <a:lstStyle/>
            <a:p>
              <a:pPr algn="ctr" defTabSz="896091" fontAlgn="base">
                <a:lnSpc>
                  <a:spcPct val="90000"/>
                </a:lnSpc>
                <a:spcBef>
                  <a:spcPct val="0"/>
                </a:spcBef>
                <a:spcAft>
                  <a:spcPct val="0"/>
                </a:spcAft>
                <a:defRPr/>
              </a:pPr>
              <a:endParaRPr lang="en-US" sz="1961" kern="0" spc="-49" dirty="0">
                <a:gradFill>
                  <a:gsLst>
                    <a:gs pos="0">
                      <a:srgbClr val="FFFFFF"/>
                    </a:gs>
                    <a:gs pos="100000">
                      <a:srgbClr val="FFFFFF"/>
                    </a:gs>
                  </a:gsLst>
                  <a:lin ang="5400000" scaled="0"/>
                </a:gradFill>
              </a:endParaRPr>
            </a:p>
          </p:txBody>
        </p:sp>
        <p:pic>
          <p:nvPicPr>
            <p:cNvPr id="42" name="Picture 4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955651" y="4280140"/>
              <a:ext cx="2128218" cy="2064539"/>
            </a:xfrm>
            <a:prstGeom prst="rect">
              <a:avLst/>
            </a:prstGeom>
          </p:spPr>
        </p:pic>
        <p:sp>
          <p:nvSpPr>
            <p:cNvPr id="43" name="TextBox 42"/>
            <p:cNvSpPr txBox="1"/>
            <p:nvPr/>
          </p:nvSpPr>
          <p:spPr>
            <a:xfrm>
              <a:off x="8236599" y="2296064"/>
              <a:ext cx="3593451" cy="992727"/>
            </a:xfrm>
            <a:prstGeom prst="rect">
              <a:avLst/>
            </a:prstGeom>
            <a:noFill/>
          </p:spPr>
          <p:txBody>
            <a:bodyPr wrap="square" lIns="248694" tIns="198955" rIns="248694" bIns="198955" rtlCol="0">
              <a:spAutoFit/>
            </a:bodyPr>
            <a:lstStyle/>
            <a:p>
              <a:pPr algn="ctr" defTabSz="400233">
                <a:lnSpc>
                  <a:spcPct val="120000"/>
                </a:lnSpc>
                <a:buClr>
                  <a:srgbClr val="000000"/>
                </a:buClr>
              </a:pPr>
              <a:r>
                <a:rPr lang="en-US" sz="1600" dirty="0">
                  <a:solidFill>
                    <a:srgbClr val="FFFFFF"/>
                  </a:solidFill>
                  <a:cs typeface="Segoe UI Light"/>
                </a:rPr>
                <a:t>Manage complexity and close</a:t>
              </a:r>
            </a:p>
            <a:p>
              <a:pPr algn="ctr" defTabSz="400233">
                <a:lnSpc>
                  <a:spcPct val="120000"/>
                </a:lnSpc>
                <a:buClr>
                  <a:srgbClr val="000000"/>
                </a:buClr>
              </a:pPr>
              <a:r>
                <a:rPr lang="en-US" sz="1600" dirty="0">
                  <a:solidFill>
                    <a:srgbClr val="FFFFFF"/>
                  </a:solidFill>
                  <a:cs typeface="Segoe UI Light"/>
                </a:rPr>
                <a:t>the loop between Dev and Ops</a:t>
              </a:r>
            </a:p>
          </p:txBody>
        </p:sp>
      </p:grpSp>
      <p:sp>
        <p:nvSpPr>
          <p:cNvPr id="44" name="Content Placeholder 2"/>
          <p:cNvSpPr txBox="1">
            <a:spLocks/>
          </p:cNvSpPr>
          <p:nvPr/>
        </p:nvSpPr>
        <p:spPr>
          <a:xfrm>
            <a:off x="345172" y="1048990"/>
            <a:ext cx="10985633" cy="1101840"/>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100000"/>
              <a:buFontTx/>
              <a:buBlip>
                <a:blip r:embed="rId7"/>
              </a:buBlip>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100000"/>
              <a:buFontTx/>
              <a:buBlip>
                <a:blip r:embed="rId7"/>
              </a:buBlip>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100000"/>
              <a:buFontTx/>
              <a:buBlip>
                <a:blip r:embed="rId7"/>
              </a:buBlip>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100000"/>
              <a:buFontTx/>
              <a:buBlip>
                <a:blip r:embed="rId7"/>
              </a:buBlip>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100000"/>
              <a:buFontTx/>
              <a:buBlip>
                <a:blip r:embed="rId7"/>
              </a:buBlip>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74">
              <a:lnSpc>
                <a:spcPct val="130000"/>
              </a:lnSpc>
              <a:spcBef>
                <a:spcPts val="600"/>
              </a:spcBef>
              <a:buClr>
                <a:srgbClr val="000000"/>
              </a:buClr>
              <a:buSzPct val="50000"/>
              <a:buFontTx/>
              <a:buNone/>
            </a:pPr>
            <a:r>
              <a:rPr lang="en-US" sz="1400" b="1" dirty="0">
                <a:solidFill>
                  <a:srgbClr val="FFFFFF"/>
                </a:solidFill>
                <a:latin typeface="Segoe UI"/>
              </a:rPr>
              <a:t>Optimized for enterprise-class development</a:t>
            </a:r>
          </a:p>
          <a:p>
            <a:pPr marL="0" indent="0" defTabSz="914374">
              <a:lnSpc>
                <a:spcPct val="130000"/>
              </a:lnSpc>
              <a:spcBef>
                <a:spcPts val="600"/>
              </a:spcBef>
              <a:buClr>
                <a:srgbClr val="000000"/>
              </a:buClr>
              <a:buSzPct val="50000"/>
              <a:buFontTx/>
              <a:buNone/>
            </a:pPr>
            <a:r>
              <a:rPr lang="en-US" sz="1400" dirty="0">
                <a:solidFill>
                  <a:srgbClr val="FFFFFF"/>
                </a:solidFill>
                <a:latin typeface="Segoe UI"/>
              </a:rPr>
              <a:t>An integrated, end-to-end solution for teams of any size with demanding quality and scale needs.</a:t>
            </a:r>
            <a:r>
              <a:rPr lang="en-US" sz="1400" spc="-20" dirty="0">
                <a:solidFill>
                  <a:srgbClr val="FFFFFF"/>
                </a:solidFill>
                <a:latin typeface="Segoe UI"/>
              </a:rPr>
              <a:t> Take advantage</a:t>
            </a:r>
            <a:br>
              <a:rPr lang="en-US" sz="1400" spc="-20" dirty="0">
                <a:solidFill>
                  <a:srgbClr val="FFFFFF"/>
                </a:solidFill>
                <a:latin typeface="Segoe UI"/>
              </a:rPr>
            </a:br>
            <a:r>
              <a:rPr lang="en-US" sz="1400" spc="-20" dirty="0">
                <a:solidFill>
                  <a:srgbClr val="FFFFFF"/>
                </a:solidFill>
                <a:latin typeface="Segoe UI"/>
              </a:rPr>
              <a:t>of comprehensive tools and services for designing, building and managing complex </a:t>
            </a:r>
            <a:r>
              <a:rPr lang="en-US" sz="1400" dirty="0">
                <a:solidFill>
                  <a:srgbClr val="FFFFFF"/>
                </a:solidFill>
                <a:latin typeface="Segoe UI"/>
              </a:rPr>
              <a:t>enterprise solutions.</a:t>
            </a:r>
            <a:endParaRPr lang="en-US" sz="1400" b="1" dirty="0">
              <a:solidFill>
                <a:srgbClr val="FFFFFF"/>
              </a:solidFill>
              <a:latin typeface="Segoe UI"/>
              <a:cs typeface="Segoe UI Semibold" panose="020B0702040204020203" pitchFamily="34" charset="0"/>
            </a:endParaRPr>
          </a:p>
        </p:txBody>
      </p:sp>
      <p:sp>
        <p:nvSpPr>
          <p:cNvPr id="53" name="Title 50"/>
          <p:cNvSpPr>
            <a:spLocks noGrp="1"/>
          </p:cNvSpPr>
          <p:nvPr>
            <p:ph type="title"/>
          </p:nvPr>
        </p:nvSpPr>
        <p:spPr>
          <a:xfrm>
            <a:off x="274639" y="295274"/>
            <a:ext cx="11889564" cy="917575"/>
          </a:xfrm>
        </p:spPr>
        <p:txBody>
          <a:bodyPr/>
          <a:lstStyle/>
          <a:p>
            <a:r>
              <a:rPr lang="en-US" dirty="0">
                <a:solidFill>
                  <a:schemeClr val="bg1"/>
                </a:solidFill>
              </a:rPr>
              <a:t>Visual Studio Enterprise – the tool for DevOps</a:t>
            </a:r>
            <a:endParaRPr lang="de-DE" dirty="0">
              <a:solidFill>
                <a:schemeClr val="bg1"/>
              </a:solidFill>
            </a:endParaRPr>
          </a:p>
        </p:txBody>
      </p:sp>
    </p:spTree>
    <p:extLst>
      <p:ext uri="{BB962C8B-B14F-4D97-AF65-F5344CB8AC3E}">
        <p14:creationId xmlns:p14="http://schemas.microsoft.com/office/powerpoint/2010/main" val="21206192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274639" y="295274"/>
            <a:ext cx="11889564"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de-DE" sz="4800" b="0" i="0" u="none" strike="noStrike" kern="1200" cap="none" spc="-102" normalizeH="0" baseline="0" noProof="0">
                <a:ln w="3175">
                  <a:noFill/>
                </a:ln>
                <a:solidFill>
                  <a:srgbClr val="FFFFFF"/>
                </a:solidFill>
                <a:effectLst/>
                <a:uLnTx/>
                <a:uFillTx/>
                <a:latin typeface="+mj-lt"/>
                <a:ea typeface="+mn-ea"/>
                <a:cs typeface="Segoe UI" pitchFamily="34" charset="0"/>
              </a:rPr>
              <a:t>DevOps habits and practices</a:t>
            </a:r>
          </a:p>
        </p:txBody>
      </p:sp>
      <p:grpSp>
        <p:nvGrpSpPr>
          <p:cNvPr id="34" name="Group 33"/>
          <p:cNvGrpSpPr/>
          <p:nvPr/>
        </p:nvGrpSpPr>
        <p:grpSpPr>
          <a:xfrm>
            <a:off x="322331" y="3363153"/>
            <a:ext cx="11735561" cy="1462721"/>
            <a:chOff x="322331" y="3363153"/>
            <a:chExt cx="11735561" cy="1462721"/>
          </a:xfrm>
        </p:grpSpPr>
        <p:sp>
          <p:nvSpPr>
            <p:cNvPr id="54" name="Oval 53"/>
            <p:cNvSpPr/>
            <p:nvPr/>
          </p:nvSpPr>
          <p:spPr>
            <a:xfrm>
              <a:off x="448032" y="3372180"/>
              <a:ext cx="1440000" cy="1440000"/>
            </a:xfrm>
            <a:prstGeom prst="ellipse">
              <a:avLst/>
            </a:prstGeom>
            <a:solidFill>
              <a:srgbClr val="4CC8F4"/>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52" name="Oval 51"/>
            <p:cNvSpPr/>
            <p:nvPr/>
          </p:nvSpPr>
          <p:spPr>
            <a:xfrm>
              <a:off x="2249018" y="3363153"/>
              <a:ext cx="1440000" cy="1440000"/>
            </a:xfrm>
            <a:prstGeom prst="ellipse">
              <a:avLst/>
            </a:prstGeom>
            <a:solidFill>
              <a:srgbClr val="4CC8F4"/>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nvGrpSpPr>
            <p:cNvPr id="37" name="Group 36"/>
            <p:cNvGrpSpPr/>
            <p:nvPr/>
          </p:nvGrpSpPr>
          <p:grpSpPr>
            <a:xfrm>
              <a:off x="322331" y="3372202"/>
              <a:ext cx="5213289" cy="1440000"/>
              <a:chOff x="322331" y="3372202"/>
              <a:chExt cx="5213289" cy="1440000"/>
            </a:xfrm>
          </p:grpSpPr>
          <p:sp>
            <p:nvSpPr>
              <p:cNvPr id="50" name="Oval 49"/>
              <p:cNvSpPr/>
              <p:nvPr/>
            </p:nvSpPr>
            <p:spPr>
              <a:xfrm>
                <a:off x="4095620" y="3372202"/>
                <a:ext cx="1440000" cy="1440000"/>
              </a:xfrm>
              <a:prstGeom prst="ellipse">
                <a:avLst/>
              </a:prstGeom>
              <a:solidFill>
                <a:srgbClr val="4CC8F4"/>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51" name="TextBox 50"/>
              <p:cNvSpPr txBox="1"/>
              <p:nvPr/>
            </p:nvSpPr>
            <p:spPr>
              <a:xfrm>
                <a:off x="322331" y="3390236"/>
                <a:ext cx="1723386" cy="1349873"/>
              </a:xfrm>
              <a:prstGeom prst="rect">
                <a:avLst/>
              </a:prstGeom>
            </p:spPr>
            <p:txBody>
              <a:bodyPr wrap="square" rtlCol="0" anchor="ctr">
                <a:noAutofit/>
              </a:bodyPr>
              <a:lstStyle/>
              <a:p>
                <a:pPr marL="0" marR="0" lvl="0" indent="0" algn="ctr" defTabSz="914400" eaLnBrk="1" fontAlgn="auto" latinLnBrk="0" hangingPunct="1">
                  <a:lnSpc>
                    <a:spcPct val="120000"/>
                  </a:lnSpc>
                  <a:spcBef>
                    <a:spcPts val="0"/>
                  </a:spcBef>
                  <a:spcAft>
                    <a:spcPts val="0"/>
                  </a:spcAft>
                  <a:buClrTx/>
                  <a:buSzTx/>
                  <a:buFontTx/>
                  <a:buNone/>
                  <a:tabLst/>
                  <a:defRPr/>
                </a:pPr>
                <a:r>
                  <a:rPr kumimoji="0" lang="en-US" sz="1400" b="1" i="1" u="none" strike="noStrike" kern="800" cap="none" spc="200" normalizeH="0" baseline="0" noProof="0" dirty="0">
                    <a:ln>
                      <a:noFill/>
                    </a:ln>
                    <a:solidFill>
                      <a:srgbClr val="FFFFFF"/>
                    </a:solidFill>
                    <a:effectLst/>
                    <a:uLnTx/>
                    <a:uFillTx/>
                  </a:rPr>
                  <a:t>BACKLOG refined with LEARNING</a:t>
                </a:r>
              </a:p>
            </p:txBody>
          </p:sp>
        </p:grpSp>
        <p:sp>
          <p:nvSpPr>
            <p:cNvPr id="48" name="Oval 47"/>
            <p:cNvSpPr/>
            <p:nvPr/>
          </p:nvSpPr>
          <p:spPr>
            <a:xfrm>
              <a:off x="5798328" y="3372180"/>
              <a:ext cx="1440000" cy="1440000"/>
            </a:xfrm>
            <a:prstGeom prst="ellipse">
              <a:avLst/>
            </a:prstGeom>
            <a:solidFill>
              <a:srgbClr val="4CC8F4"/>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nvGrpSpPr>
            <p:cNvPr id="39" name="Group 38"/>
            <p:cNvGrpSpPr/>
            <p:nvPr/>
          </p:nvGrpSpPr>
          <p:grpSpPr>
            <a:xfrm>
              <a:off x="2142669" y="3372180"/>
              <a:ext cx="6744187" cy="1453694"/>
              <a:chOff x="2142669" y="3372180"/>
              <a:chExt cx="6744187" cy="1453694"/>
            </a:xfrm>
          </p:grpSpPr>
          <p:sp>
            <p:nvSpPr>
              <p:cNvPr id="46" name="Oval 45"/>
              <p:cNvSpPr/>
              <p:nvPr/>
            </p:nvSpPr>
            <p:spPr>
              <a:xfrm>
                <a:off x="7446856" y="3385874"/>
                <a:ext cx="1440000" cy="1440000"/>
              </a:xfrm>
              <a:prstGeom prst="ellipse">
                <a:avLst/>
              </a:prstGeom>
              <a:solidFill>
                <a:srgbClr val="4CC8F4"/>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47" name="TextBox 46"/>
              <p:cNvSpPr txBox="1"/>
              <p:nvPr/>
            </p:nvSpPr>
            <p:spPr>
              <a:xfrm>
                <a:off x="2142669" y="3372180"/>
                <a:ext cx="1723386" cy="1349873"/>
              </a:xfrm>
              <a:prstGeom prst="rect">
                <a:avLst/>
              </a:prstGeom>
            </p:spPr>
            <p:txBody>
              <a:bodyPr wrap="square" rtlCol="0" anchor="ctr">
                <a:noAutofit/>
              </a:bodyPr>
              <a:lstStyle/>
              <a:p>
                <a:pPr marL="0" marR="0" lvl="0" indent="0" algn="ctr" defTabSz="914400" eaLnBrk="1" fontAlgn="auto" latinLnBrk="0" hangingPunct="1">
                  <a:lnSpc>
                    <a:spcPct val="120000"/>
                  </a:lnSpc>
                  <a:spcBef>
                    <a:spcPts val="0"/>
                  </a:spcBef>
                  <a:spcAft>
                    <a:spcPts val="0"/>
                  </a:spcAft>
                  <a:buClrTx/>
                  <a:buSzTx/>
                  <a:buFontTx/>
                  <a:buNone/>
                  <a:tabLst/>
                  <a:defRPr/>
                </a:pPr>
                <a:r>
                  <a:rPr kumimoji="0" lang="en-US" sz="1300" b="1" i="1" u="none" strike="noStrike" kern="800" cap="none" spc="200" normalizeH="0" baseline="0" noProof="0" dirty="0">
                    <a:ln>
                      <a:noFill/>
                    </a:ln>
                    <a:solidFill>
                      <a:srgbClr val="FFFFFF"/>
                    </a:solidFill>
                    <a:effectLst/>
                    <a:uLnTx/>
                    <a:uFillTx/>
                  </a:rPr>
                  <a:t>MANAGED TECHNICAL DEBT</a:t>
                </a:r>
              </a:p>
            </p:txBody>
          </p:sp>
        </p:grpSp>
        <p:grpSp>
          <p:nvGrpSpPr>
            <p:cNvPr id="40" name="Group 39"/>
            <p:cNvGrpSpPr/>
            <p:nvPr/>
          </p:nvGrpSpPr>
          <p:grpSpPr>
            <a:xfrm>
              <a:off x="3963007" y="3372180"/>
              <a:ext cx="6482711" cy="1440000"/>
              <a:chOff x="3963007" y="3372180"/>
              <a:chExt cx="6482711" cy="1440000"/>
            </a:xfrm>
          </p:grpSpPr>
          <p:sp>
            <p:nvSpPr>
              <p:cNvPr id="44" name="Oval 43"/>
              <p:cNvSpPr/>
              <p:nvPr/>
            </p:nvSpPr>
            <p:spPr>
              <a:xfrm>
                <a:off x="9005718" y="3372180"/>
                <a:ext cx="1440000" cy="1440000"/>
              </a:xfrm>
              <a:prstGeom prst="ellipse">
                <a:avLst/>
              </a:prstGeom>
              <a:solidFill>
                <a:srgbClr val="4CC8F4"/>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45" name="TextBox 44"/>
              <p:cNvSpPr txBox="1"/>
              <p:nvPr/>
            </p:nvSpPr>
            <p:spPr>
              <a:xfrm>
                <a:off x="3963007" y="3405050"/>
                <a:ext cx="1723386" cy="1349873"/>
              </a:xfrm>
              <a:prstGeom prst="rect">
                <a:avLst/>
              </a:prstGeom>
            </p:spPr>
            <p:txBody>
              <a:bodyPr wrap="square" rtlCol="0" anchor="ctr">
                <a:noAutofit/>
              </a:bodyPr>
              <a:lstStyle/>
              <a:p>
                <a:pPr marL="0" marR="0" lvl="0" indent="0" algn="ctr" defTabSz="914400" eaLnBrk="1" fontAlgn="auto" latinLnBrk="0" hangingPunct="1">
                  <a:lnSpc>
                    <a:spcPct val="120000"/>
                  </a:lnSpc>
                  <a:spcBef>
                    <a:spcPts val="0"/>
                  </a:spcBef>
                  <a:spcAft>
                    <a:spcPts val="0"/>
                  </a:spcAft>
                  <a:buClrTx/>
                  <a:buSzTx/>
                  <a:buFontTx/>
                  <a:buNone/>
                  <a:tabLst/>
                  <a:defRPr/>
                </a:pPr>
                <a:r>
                  <a:rPr kumimoji="0" lang="en-US" sz="1300" b="1" i="1" u="none" strike="noStrike" kern="800" cap="none" spc="130" normalizeH="0" baseline="0" noProof="0" dirty="0">
                    <a:ln>
                      <a:noFill/>
                    </a:ln>
                    <a:solidFill>
                      <a:srgbClr val="FFFFFF"/>
                    </a:solidFill>
                    <a:effectLst/>
                    <a:uLnTx/>
                    <a:uFillTx/>
                  </a:rPr>
                  <a:t>PRODUCTION</a:t>
                </a:r>
                <a:br>
                  <a:rPr kumimoji="0" lang="en-US" sz="1300" b="1" i="1" u="none" strike="noStrike" kern="800" cap="none" spc="130" normalizeH="0" baseline="0" noProof="0" dirty="0">
                    <a:ln>
                      <a:noFill/>
                    </a:ln>
                    <a:solidFill>
                      <a:srgbClr val="FFFFFF"/>
                    </a:solidFill>
                    <a:effectLst/>
                    <a:uLnTx/>
                    <a:uFillTx/>
                  </a:rPr>
                </a:br>
                <a:r>
                  <a:rPr kumimoji="0" lang="en-US" sz="1300" b="1" i="1" u="none" strike="noStrike" kern="800" cap="none" spc="140" normalizeH="0" baseline="0" noProof="0" dirty="0">
                    <a:ln>
                      <a:noFill/>
                    </a:ln>
                    <a:solidFill>
                      <a:srgbClr val="FFFFFF"/>
                    </a:solidFill>
                    <a:effectLst/>
                    <a:uLnTx/>
                    <a:uFillTx/>
                  </a:rPr>
                  <a:t> </a:t>
                </a:r>
                <a:r>
                  <a:rPr kumimoji="0" lang="en-US" sz="1300" b="1" i="1" u="none" strike="noStrike" kern="800" cap="none" spc="200" normalizeH="0" baseline="0" noProof="0" dirty="0">
                    <a:ln>
                      <a:noFill/>
                    </a:ln>
                    <a:solidFill>
                      <a:srgbClr val="FFFFFF"/>
                    </a:solidFill>
                    <a:effectLst/>
                    <a:uLnTx/>
                    <a:uFillTx/>
                  </a:rPr>
                  <a:t>FIRST MINDSET</a:t>
                </a:r>
              </a:p>
            </p:txBody>
          </p:sp>
        </p:grpSp>
        <p:grpSp>
          <p:nvGrpSpPr>
            <p:cNvPr id="41" name="Group 40"/>
            <p:cNvGrpSpPr/>
            <p:nvPr/>
          </p:nvGrpSpPr>
          <p:grpSpPr>
            <a:xfrm>
              <a:off x="5656635" y="3372180"/>
              <a:ext cx="6401257" cy="1440000"/>
              <a:chOff x="5656635" y="3372180"/>
              <a:chExt cx="6401257" cy="1440000"/>
            </a:xfrm>
          </p:grpSpPr>
          <p:sp>
            <p:nvSpPr>
              <p:cNvPr id="42" name="Oval 41"/>
              <p:cNvSpPr/>
              <p:nvPr/>
            </p:nvSpPr>
            <p:spPr>
              <a:xfrm>
                <a:off x="10617892" y="3372180"/>
                <a:ext cx="1440000" cy="1440000"/>
              </a:xfrm>
              <a:prstGeom prst="ellipse">
                <a:avLst/>
              </a:prstGeom>
              <a:solidFill>
                <a:srgbClr val="4CC8F4"/>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43" name="TextBox 42"/>
              <p:cNvSpPr txBox="1"/>
              <p:nvPr/>
            </p:nvSpPr>
            <p:spPr>
              <a:xfrm>
                <a:off x="5656635" y="3385874"/>
                <a:ext cx="1723386" cy="1349873"/>
              </a:xfrm>
              <a:prstGeom prst="rect">
                <a:avLst/>
              </a:prstGeom>
            </p:spPr>
            <p:txBody>
              <a:bodyPr wrap="square" rtlCol="0" anchor="ctr">
                <a:noAutofit/>
              </a:bodyPr>
              <a:lstStyle/>
              <a:p>
                <a:pPr marL="0" marR="0" lvl="0" indent="0" algn="ctr" defTabSz="914400" eaLnBrk="1" fontAlgn="auto" latinLnBrk="0" hangingPunct="1">
                  <a:lnSpc>
                    <a:spcPct val="120000"/>
                  </a:lnSpc>
                  <a:spcBef>
                    <a:spcPts val="0"/>
                  </a:spcBef>
                  <a:spcAft>
                    <a:spcPts val="0"/>
                  </a:spcAft>
                  <a:buClrTx/>
                  <a:buSzTx/>
                  <a:buFontTx/>
                  <a:buNone/>
                  <a:tabLst/>
                  <a:defRPr/>
                </a:pPr>
                <a:r>
                  <a:rPr kumimoji="0" lang="en-US" sz="1300" b="1" i="1" u="none" strike="noStrike" kern="800" cap="none" spc="200" normalizeH="0" baseline="0" noProof="0" dirty="0">
                    <a:ln>
                      <a:noFill/>
                    </a:ln>
                    <a:solidFill>
                      <a:srgbClr val="FFFFFF"/>
                    </a:solidFill>
                    <a:effectLst/>
                    <a:uLnTx/>
                    <a:uFillTx/>
                  </a:rPr>
                  <a:t>INFRA-STRUCTURE</a:t>
                </a:r>
                <a:br>
                  <a:rPr kumimoji="0" lang="en-US" sz="1300" b="1" i="1" u="none" strike="noStrike" kern="800" cap="none" spc="200" normalizeH="0" baseline="0" noProof="0" dirty="0">
                    <a:ln>
                      <a:noFill/>
                    </a:ln>
                    <a:solidFill>
                      <a:srgbClr val="FFFFFF"/>
                    </a:solidFill>
                    <a:effectLst/>
                    <a:uLnTx/>
                    <a:uFillTx/>
                  </a:rPr>
                </a:br>
                <a:r>
                  <a:rPr kumimoji="0" lang="en-US" sz="1300" b="1" i="1" u="none" strike="noStrike" kern="800" cap="none" spc="140" normalizeH="0" baseline="0" noProof="0" dirty="0">
                    <a:ln>
                      <a:noFill/>
                    </a:ln>
                    <a:solidFill>
                      <a:srgbClr val="FFFFFF"/>
                    </a:solidFill>
                    <a:effectLst/>
                    <a:uLnTx/>
                    <a:uFillTx/>
                  </a:rPr>
                  <a:t>is a FLEXIBLE </a:t>
                </a:r>
                <a:r>
                  <a:rPr kumimoji="0" lang="en-US" sz="1300" b="1" i="1" u="none" strike="noStrike" kern="800" cap="none" spc="200" normalizeH="0" baseline="0" noProof="0" dirty="0">
                    <a:ln>
                      <a:noFill/>
                    </a:ln>
                    <a:solidFill>
                      <a:srgbClr val="FFFFFF"/>
                    </a:solidFill>
                    <a:effectLst/>
                    <a:uLnTx/>
                    <a:uFillTx/>
                  </a:rPr>
                  <a:t>RESOURCE</a:t>
                </a:r>
              </a:p>
            </p:txBody>
          </p:sp>
        </p:grpSp>
      </p:grpSp>
      <p:sp>
        <p:nvSpPr>
          <p:cNvPr id="61" name="TextBox 60"/>
          <p:cNvSpPr txBox="1"/>
          <p:nvPr/>
        </p:nvSpPr>
        <p:spPr>
          <a:xfrm>
            <a:off x="7331177" y="3363153"/>
            <a:ext cx="1723386" cy="1349873"/>
          </a:xfrm>
          <a:prstGeom prst="rect">
            <a:avLst/>
          </a:prstGeom>
        </p:spPr>
        <p:txBody>
          <a:bodyPr wrap="square" rtlCol="0" anchor="ctr">
            <a:noAutofit/>
          </a:bodyPr>
          <a:lstStyle/>
          <a:p>
            <a:pPr marL="0" marR="0" lvl="0" indent="0" algn="ctr" defTabSz="914400" eaLnBrk="1" fontAlgn="auto" latinLnBrk="0" hangingPunct="1">
              <a:lnSpc>
                <a:spcPct val="120000"/>
              </a:lnSpc>
              <a:spcBef>
                <a:spcPts val="0"/>
              </a:spcBef>
              <a:spcAft>
                <a:spcPts val="0"/>
              </a:spcAft>
              <a:buClrTx/>
              <a:buSzTx/>
              <a:buFontTx/>
              <a:buNone/>
              <a:tabLst/>
              <a:defRPr/>
            </a:pPr>
            <a:r>
              <a:rPr kumimoji="0" lang="en-US" sz="1300" b="1" i="1" u="none" strike="noStrike" kern="800" cap="none" spc="200" normalizeH="0" baseline="0" noProof="0" dirty="0">
                <a:ln>
                  <a:noFill/>
                </a:ln>
                <a:solidFill>
                  <a:srgbClr val="FFFFFF"/>
                </a:solidFill>
                <a:effectLst/>
                <a:uLnTx/>
                <a:uFillTx/>
              </a:rPr>
              <a:t>TEAM</a:t>
            </a:r>
            <a:r>
              <a:rPr kumimoji="0" lang="en-US" sz="1300" b="1" i="1" u="none" strike="noStrike" kern="800" cap="none" spc="200" normalizeH="0" noProof="0" dirty="0">
                <a:ln>
                  <a:noFill/>
                </a:ln>
                <a:solidFill>
                  <a:srgbClr val="FFFFFF"/>
                </a:solidFill>
                <a:effectLst/>
                <a:uLnTx/>
                <a:uFillTx/>
              </a:rPr>
              <a:t> AUTONOMY &amp; ENTERPRISE ALIGNMENT</a:t>
            </a:r>
            <a:endParaRPr kumimoji="0" lang="en-US" sz="1300" b="1" i="1" u="none" strike="noStrike" kern="800" cap="none" spc="200" normalizeH="0" baseline="0" noProof="0" dirty="0">
              <a:ln>
                <a:noFill/>
              </a:ln>
              <a:solidFill>
                <a:srgbClr val="FFFFFF"/>
              </a:solidFill>
              <a:effectLst/>
              <a:uLnTx/>
              <a:uFillTx/>
            </a:endParaRPr>
          </a:p>
        </p:txBody>
      </p:sp>
      <p:sp>
        <p:nvSpPr>
          <p:cNvPr id="62" name="TextBox 61"/>
          <p:cNvSpPr txBox="1"/>
          <p:nvPr/>
        </p:nvSpPr>
        <p:spPr>
          <a:xfrm>
            <a:off x="8878903" y="3340432"/>
            <a:ext cx="1723386" cy="1349873"/>
          </a:xfrm>
          <a:prstGeom prst="rect">
            <a:avLst/>
          </a:prstGeom>
        </p:spPr>
        <p:txBody>
          <a:bodyPr wrap="square" rtlCol="0" anchor="ctr">
            <a:noAutofit/>
          </a:bodyPr>
          <a:lstStyle/>
          <a:p>
            <a:pPr marL="0" marR="0" lvl="0" indent="0" algn="ctr" defTabSz="914400" eaLnBrk="1" fontAlgn="auto" latinLnBrk="0" hangingPunct="1">
              <a:lnSpc>
                <a:spcPct val="120000"/>
              </a:lnSpc>
              <a:spcBef>
                <a:spcPts val="0"/>
              </a:spcBef>
              <a:spcAft>
                <a:spcPts val="0"/>
              </a:spcAft>
              <a:buClrTx/>
              <a:buSzTx/>
              <a:buFontTx/>
              <a:buNone/>
              <a:tabLst/>
              <a:defRPr/>
            </a:pPr>
            <a:r>
              <a:rPr lang="en-US" sz="1300" b="1" i="1" kern="800" spc="200" dirty="0">
                <a:solidFill>
                  <a:srgbClr val="FFFFFF"/>
                </a:solidFill>
              </a:rPr>
              <a:t>EVIDENCE gathered in PRODUCTION</a:t>
            </a:r>
            <a:endParaRPr kumimoji="0" lang="en-US" sz="1300" b="1" i="1" u="none" strike="noStrike" kern="800" cap="none" spc="200" normalizeH="0" baseline="0" noProof="0" dirty="0">
              <a:ln>
                <a:noFill/>
              </a:ln>
              <a:solidFill>
                <a:srgbClr val="FFFFFF"/>
              </a:solidFill>
              <a:effectLst/>
              <a:uLnTx/>
              <a:uFillTx/>
            </a:endParaRPr>
          </a:p>
        </p:txBody>
      </p:sp>
      <p:sp>
        <p:nvSpPr>
          <p:cNvPr id="63" name="TextBox 62"/>
          <p:cNvSpPr txBox="1"/>
          <p:nvPr/>
        </p:nvSpPr>
        <p:spPr>
          <a:xfrm>
            <a:off x="10515194" y="3324391"/>
            <a:ext cx="1723386" cy="1349873"/>
          </a:xfrm>
          <a:prstGeom prst="rect">
            <a:avLst/>
          </a:prstGeom>
        </p:spPr>
        <p:txBody>
          <a:bodyPr wrap="square" rtlCol="0" anchor="ctr">
            <a:noAutofit/>
          </a:bodyPr>
          <a:lstStyle/>
          <a:p>
            <a:pPr marL="0" marR="0" lvl="0" indent="0" algn="ctr" defTabSz="914400" eaLnBrk="1" fontAlgn="auto" latinLnBrk="0" hangingPunct="1">
              <a:lnSpc>
                <a:spcPct val="120000"/>
              </a:lnSpc>
              <a:spcBef>
                <a:spcPts val="0"/>
              </a:spcBef>
              <a:spcAft>
                <a:spcPts val="0"/>
              </a:spcAft>
              <a:buClrTx/>
              <a:buSzTx/>
              <a:buFontTx/>
              <a:buNone/>
              <a:tabLst/>
              <a:defRPr/>
            </a:pPr>
            <a:r>
              <a:rPr lang="en-US" sz="1300" b="1" i="1" kern="800" spc="200" noProof="0" dirty="0">
                <a:solidFill>
                  <a:srgbClr val="FFFFFF"/>
                </a:solidFill>
              </a:rPr>
              <a:t>FLOW OF CUSTOMER VALUE</a:t>
            </a:r>
            <a:endParaRPr kumimoji="0" lang="en-US" sz="1300" b="1" i="1" u="none" strike="noStrike" kern="800" cap="none" spc="200" normalizeH="0" baseline="0" noProof="0" dirty="0">
              <a:ln>
                <a:noFill/>
              </a:ln>
              <a:solidFill>
                <a:srgbClr val="FFFFFF"/>
              </a:solidFill>
              <a:effectLst/>
              <a:uLnTx/>
              <a:uFillTx/>
            </a:endParaRPr>
          </a:p>
        </p:txBody>
      </p:sp>
    </p:spTree>
    <p:extLst>
      <p:ext uri="{BB962C8B-B14F-4D97-AF65-F5344CB8AC3E}">
        <p14:creationId xmlns:p14="http://schemas.microsoft.com/office/powerpoint/2010/main" val="165916161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274639" y="295274"/>
            <a:ext cx="11889564"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de-DE" sz="4800" b="0" i="0" u="none" strike="noStrike" kern="1200" cap="none" spc="-102" normalizeH="0" baseline="0" noProof="0">
                <a:ln w="3175">
                  <a:noFill/>
                </a:ln>
                <a:solidFill>
                  <a:srgbClr val="FFFFFF"/>
                </a:solidFill>
                <a:effectLst/>
                <a:uLnTx/>
                <a:uFillTx/>
                <a:latin typeface="+mj-lt"/>
                <a:ea typeface="+mn-ea"/>
                <a:cs typeface="Segoe UI" pitchFamily="34" charset="0"/>
              </a:rPr>
              <a:t>DevOps habits and practices</a:t>
            </a:r>
          </a:p>
        </p:txBody>
      </p:sp>
      <p:cxnSp>
        <p:nvCxnSpPr>
          <p:cNvPr id="6" name="Straight Connector 5"/>
          <p:cNvCxnSpPr/>
          <p:nvPr/>
        </p:nvCxnSpPr>
        <p:spPr>
          <a:xfrm flipV="1">
            <a:off x="1153218" y="2725761"/>
            <a:ext cx="0" cy="903987"/>
          </a:xfrm>
          <a:prstGeom prst="line">
            <a:avLst/>
          </a:prstGeom>
          <a:noFill/>
          <a:ln w="6350" cap="flat" cmpd="sng" algn="ctr">
            <a:solidFill>
              <a:schemeClr val="tx1"/>
            </a:solidFill>
            <a:prstDash val="solid"/>
            <a:miter lim="800000"/>
          </a:ln>
          <a:effectLst/>
        </p:spPr>
      </p:cxnSp>
      <p:cxnSp>
        <p:nvCxnSpPr>
          <p:cNvPr id="7" name="Straight Connector 6"/>
          <p:cNvCxnSpPr/>
          <p:nvPr/>
        </p:nvCxnSpPr>
        <p:spPr>
          <a:xfrm>
            <a:off x="361913" y="2725761"/>
            <a:ext cx="1728313" cy="0"/>
          </a:xfrm>
          <a:prstGeom prst="line">
            <a:avLst/>
          </a:prstGeom>
          <a:noFill/>
          <a:ln w="6350" cap="flat" cmpd="sng" algn="ctr">
            <a:solidFill>
              <a:schemeClr val="tx1"/>
            </a:solidFill>
            <a:prstDash val="solid"/>
            <a:miter lim="800000"/>
          </a:ln>
          <a:effectLst/>
        </p:spPr>
      </p:cxnSp>
      <p:sp>
        <p:nvSpPr>
          <p:cNvPr id="8" name="Rectangle 7"/>
          <p:cNvSpPr/>
          <p:nvPr/>
        </p:nvSpPr>
        <p:spPr>
          <a:xfrm flipH="1">
            <a:off x="361913" y="1409851"/>
            <a:ext cx="2253455" cy="1523494"/>
          </a:xfrm>
          <a:prstGeom prst="rect">
            <a:avLst/>
          </a:prstGeom>
        </p:spPr>
        <p:txBody>
          <a:bodyPr wrap="square">
            <a:spAutoFit/>
          </a:bodyPr>
          <a:lstStyle/>
          <a:p>
            <a:pPr marL="0" marR="0" lvl="0" indent="0" defTabSz="914400" eaLnBrk="1" fontAlgn="auto" latinLnBrk="0" hangingPunct="1">
              <a:lnSpc>
                <a:spcPct val="150000"/>
              </a:lnSpc>
              <a:spcBef>
                <a:spcPts val="0"/>
              </a:spcBef>
              <a:spcAft>
                <a:spcPts val="0"/>
              </a:spcAft>
              <a:buClrTx/>
              <a:buSzTx/>
              <a:buFontTx/>
              <a:buNone/>
              <a:tabLst/>
              <a:defRPr/>
            </a:pPr>
            <a:r>
              <a:rPr kumimoji="0" lang="de-DE" sz="1000" b="1" i="0" u="none" strike="noStrike" kern="0" cap="none" spc="200" normalizeH="0" baseline="0" noProof="0" dirty="0">
                <a:ln>
                  <a:noFill/>
                </a:ln>
                <a:solidFill>
                  <a:srgbClr val="BADB0A"/>
                </a:solidFill>
                <a:effectLst/>
                <a:uLnTx/>
                <a:uFillTx/>
                <a:cs typeface="Arial" pitchFamily="34" charset="0"/>
              </a:rPr>
              <a:t>PLAN</a:t>
            </a:r>
            <a:endParaRPr kumimoji="0" lang="en-US" sz="1200" b="0" i="0" u="none" strike="noStrike" kern="0" cap="none" spc="0" normalizeH="0" baseline="0" noProof="0" dirty="0">
              <a:ln>
                <a:noFill/>
              </a:ln>
              <a:solidFill>
                <a:srgbClr val="BADB0A"/>
              </a:solidFill>
              <a:effectLst/>
              <a:uLnTx/>
              <a:uFillTx/>
              <a:ea typeface="Calibri" panose="020F0502020204030204" pitchFamily="34" charset="0"/>
              <a:cs typeface="Arial" panose="020B0604020202020204" pitchFamily="34" charset="0"/>
            </a:endParaRPr>
          </a:p>
          <a:p>
            <a:pPr marL="0" marR="0" lvl="0" indent="0" defTabSz="914400" eaLnBrk="1" fontAlgn="auto" latinLnBrk="0" hangingPunct="1">
              <a:lnSpc>
                <a:spcPct val="130000"/>
              </a:lnSpc>
              <a:spcBef>
                <a:spcPts val="0"/>
              </a:spcBef>
              <a:spcAft>
                <a:spcPts val="0"/>
              </a:spcAft>
              <a:buClrTx/>
              <a:buSzTx/>
              <a:buFontTx/>
              <a:buNone/>
              <a:tabLst/>
              <a:defRPr/>
            </a:pPr>
            <a:r>
              <a:rPr lang="en-US" sz="1200" kern="0" dirty="0">
                <a:solidFill>
                  <a:srgbClr val="FFFFFF"/>
                </a:solidFill>
                <a:ea typeface="Calibri" panose="020F0502020204030204" pitchFamily="34" charset="0"/>
                <a:cs typeface="Arial" panose="020B0604020202020204" pitchFamily="34" charset="0"/>
              </a:rPr>
              <a:t>Source Control</a:t>
            </a:r>
          </a:p>
          <a:p>
            <a:pPr marL="0" marR="0" lvl="0" indent="0" defTabSz="914400" eaLnBrk="1" fontAlgn="auto" latinLnBrk="0" hangingPunct="1">
              <a:lnSpc>
                <a:spcPct val="13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rPr>
              <a:t>Stakeholder</a:t>
            </a:r>
            <a:r>
              <a:rPr kumimoji="0" lang="en-US" sz="1200" b="0" i="0" u="none" strike="noStrike" kern="0" cap="none" spc="0" normalizeH="0" noProof="0" dirty="0">
                <a:ln>
                  <a:noFill/>
                </a:ln>
                <a:solidFill>
                  <a:srgbClr val="FFFFFF"/>
                </a:solidFill>
                <a:effectLst/>
                <a:uLnTx/>
                <a:uFillTx/>
                <a:ea typeface="Calibri" panose="020F0502020204030204" pitchFamily="34" charset="0"/>
                <a:cs typeface="Arial" panose="020B0604020202020204" pitchFamily="34" charset="0"/>
              </a:rPr>
              <a:t> Feedback</a:t>
            </a:r>
          </a:p>
          <a:p>
            <a:pPr marL="0" marR="0" lvl="0" indent="0" defTabSz="914400" eaLnBrk="1" fontAlgn="auto" latinLnBrk="0" hangingPunct="1">
              <a:lnSpc>
                <a:spcPct val="130000"/>
              </a:lnSpc>
              <a:spcBef>
                <a:spcPts val="0"/>
              </a:spcBef>
              <a:spcAft>
                <a:spcPts val="0"/>
              </a:spcAft>
              <a:buClrTx/>
              <a:buSzTx/>
              <a:buFontTx/>
              <a:buNone/>
              <a:tabLst/>
              <a:defRPr/>
            </a:pPr>
            <a:r>
              <a:rPr lang="en-US" sz="1200" kern="0" dirty="0">
                <a:solidFill>
                  <a:srgbClr val="FFFFFF"/>
                </a:solidFill>
                <a:ea typeface="Calibri" panose="020F0502020204030204" pitchFamily="34" charset="0"/>
                <a:cs typeface="Arial" panose="020B0604020202020204" pitchFamily="34" charset="0"/>
              </a:rPr>
              <a:t>Kanban</a:t>
            </a:r>
          </a:p>
          <a:p>
            <a:pPr marL="0" marR="0" lvl="0" indent="0" defTabSz="914400" eaLnBrk="1" fontAlgn="auto" latinLnBrk="0" hangingPunct="1">
              <a:lnSpc>
                <a:spcPct val="130000"/>
              </a:lnSpc>
              <a:spcBef>
                <a:spcPts val="0"/>
              </a:spcBef>
              <a:spcAft>
                <a:spcPts val="0"/>
              </a:spcAft>
              <a:buClrTx/>
              <a:buSzTx/>
              <a:buFontTx/>
              <a:buNone/>
              <a:tabLst/>
              <a:defRPr/>
            </a:pPr>
            <a:r>
              <a:rPr kumimoji="0" lang="en-US" sz="1200" b="0" i="0" u="none" strike="noStrike" kern="0" cap="none" spc="0" normalizeH="0" noProof="0" dirty="0">
                <a:ln>
                  <a:noFill/>
                </a:ln>
                <a:solidFill>
                  <a:srgbClr val="FFFFFF"/>
                </a:solidFill>
                <a:effectLst/>
                <a:uLnTx/>
                <a:uFillTx/>
                <a:ea typeface="Calibri" panose="020F0502020204030204" pitchFamily="34" charset="0"/>
                <a:cs typeface="Arial" panose="020B0604020202020204" pitchFamily="34" charset="0"/>
              </a:rPr>
              <a:t>Bug Tracking</a:t>
            </a:r>
          </a:p>
          <a:p>
            <a:pPr marL="0" marR="0" lvl="0" indent="0" defTabSz="914400" eaLnBrk="1" fontAlgn="auto" latinLnBrk="0" hangingPunct="1">
              <a:lnSpc>
                <a:spcPct val="13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endParaRPr>
          </a:p>
        </p:txBody>
      </p:sp>
      <p:sp>
        <p:nvSpPr>
          <p:cNvPr id="9" name="Rectangle 8"/>
          <p:cNvSpPr/>
          <p:nvPr/>
        </p:nvSpPr>
        <p:spPr>
          <a:xfrm flipH="1">
            <a:off x="2124702" y="5735186"/>
            <a:ext cx="2253455" cy="332399"/>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endParaRPr>
          </a:p>
        </p:txBody>
      </p:sp>
      <p:cxnSp>
        <p:nvCxnSpPr>
          <p:cNvPr id="11" name="Straight Connector 10"/>
          <p:cNvCxnSpPr/>
          <p:nvPr/>
        </p:nvCxnSpPr>
        <p:spPr>
          <a:xfrm flipV="1">
            <a:off x="4743490" y="3046957"/>
            <a:ext cx="0" cy="903987"/>
          </a:xfrm>
          <a:prstGeom prst="line">
            <a:avLst/>
          </a:prstGeom>
          <a:noFill/>
          <a:ln w="6350" cap="flat" cmpd="sng" algn="ctr">
            <a:solidFill>
              <a:schemeClr val="tx1"/>
            </a:solidFill>
            <a:prstDash val="solid"/>
            <a:miter lim="800000"/>
          </a:ln>
          <a:effectLst/>
        </p:spPr>
      </p:cxnSp>
      <p:cxnSp>
        <p:nvCxnSpPr>
          <p:cNvPr id="12" name="Straight Connector 11"/>
          <p:cNvCxnSpPr/>
          <p:nvPr/>
        </p:nvCxnSpPr>
        <p:spPr>
          <a:xfrm>
            <a:off x="3952185" y="3046957"/>
            <a:ext cx="1983517" cy="0"/>
          </a:xfrm>
          <a:prstGeom prst="line">
            <a:avLst/>
          </a:prstGeom>
          <a:noFill/>
          <a:ln w="6350" cap="flat" cmpd="sng" algn="ctr">
            <a:solidFill>
              <a:schemeClr val="tx1"/>
            </a:solidFill>
            <a:prstDash val="solid"/>
            <a:miter lim="800000"/>
          </a:ln>
          <a:effectLst/>
        </p:spPr>
      </p:cxnSp>
      <p:sp>
        <p:nvSpPr>
          <p:cNvPr id="13" name="Rectangle 12"/>
          <p:cNvSpPr/>
          <p:nvPr/>
        </p:nvSpPr>
        <p:spPr>
          <a:xfrm flipH="1">
            <a:off x="3875233" y="1314390"/>
            <a:ext cx="2253455" cy="1763560"/>
          </a:xfrm>
          <a:prstGeom prst="rect">
            <a:avLst/>
          </a:prstGeom>
        </p:spPr>
        <p:txBody>
          <a:bodyPr wrap="square">
            <a:spAutoFit/>
          </a:bodyPr>
          <a:lstStyle/>
          <a:p>
            <a:pPr marL="0" marR="0" lvl="0" indent="0" defTabSz="914400" eaLnBrk="1" fontAlgn="auto" latinLnBrk="0" hangingPunct="1">
              <a:lnSpc>
                <a:spcPct val="150000"/>
              </a:lnSpc>
              <a:spcBef>
                <a:spcPts val="0"/>
              </a:spcBef>
              <a:spcAft>
                <a:spcPts val="0"/>
              </a:spcAft>
              <a:buClrTx/>
              <a:buSzTx/>
              <a:buFontTx/>
              <a:buNone/>
              <a:tabLst/>
              <a:defRPr/>
            </a:pPr>
            <a:r>
              <a:rPr lang="de-DE" sz="1000" b="1" kern="0" spc="200" dirty="0">
                <a:solidFill>
                  <a:srgbClr val="BADB0A"/>
                </a:solidFill>
                <a:cs typeface="Arial" pitchFamily="34" charset="0"/>
              </a:rPr>
              <a:t>TEST</a:t>
            </a:r>
            <a:endParaRPr kumimoji="0" lang="en-US" sz="1200" b="0" i="0" u="none" strike="noStrike" kern="0" cap="none" spc="0" normalizeH="0" baseline="0" noProof="0" dirty="0">
              <a:ln>
                <a:noFill/>
              </a:ln>
              <a:solidFill>
                <a:srgbClr val="BADB0A"/>
              </a:solidFill>
              <a:effectLst/>
              <a:uLnTx/>
              <a:uFillTx/>
              <a:ea typeface="Calibri" panose="020F0502020204030204" pitchFamily="34" charset="0"/>
              <a:cs typeface="Arial" panose="020B0604020202020204" pitchFamily="34" charset="0"/>
            </a:endParaRPr>
          </a:p>
          <a:p>
            <a:pPr defTabSz="914400">
              <a:lnSpc>
                <a:spcPct val="130000"/>
              </a:lnSpc>
              <a:defRPr/>
            </a:pPr>
            <a:r>
              <a:rPr lang="en-US" sz="1200" kern="0" spc="-70" dirty="0">
                <a:solidFill>
                  <a:srgbClr val="FFFFFF"/>
                </a:solidFill>
                <a:ea typeface="Calibri" panose="020F0502020204030204" pitchFamily="34" charset="0"/>
                <a:cs typeface="Arial" panose="020B0604020202020204" pitchFamily="34" charset="0"/>
              </a:rPr>
              <a:t>Application Performance  Management</a:t>
            </a:r>
            <a:endParaRPr kumimoji="0" lang="en-US" sz="12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endParaRPr>
          </a:p>
          <a:p>
            <a:pPr marL="0" marR="0" lvl="0" indent="0" defTabSz="914400" eaLnBrk="1" fontAlgn="auto" latinLnBrk="0" hangingPunct="1">
              <a:lnSpc>
                <a:spcPct val="13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rPr>
              <a:t>Usage Monitoring</a:t>
            </a:r>
          </a:p>
          <a:p>
            <a:pPr marL="0" marR="0" lvl="0" indent="0" defTabSz="914400" eaLnBrk="1" fontAlgn="auto" latinLnBrk="0" hangingPunct="1">
              <a:lnSpc>
                <a:spcPct val="13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rPr>
              <a:t>Telemetry Collection</a:t>
            </a:r>
            <a:br>
              <a:rPr kumimoji="0" lang="en-US" sz="12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rPr>
            </a:br>
            <a:r>
              <a:rPr kumimoji="0" lang="en-US" sz="12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rPr>
              <a:t>Testing in Production</a:t>
            </a:r>
          </a:p>
          <a:p>
            <a:pPr marL="0" marR="0" lvl="0" indent="0" defTabSz="914400" eaLnBrk="1" fontAlgn="auto" latinLnBrk="0" hangingPunct="1">
              <a:lnSpc>
                <a:spcPct val="13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rPr>
              <a:t>Stakeholder Feedback</a:t>
            </a:r>
          </a:p>
        </p:txBody>
      </p:sp>
      <p:cxnSp>
        <p:nvCxnSpPr>
          <p:cNvPr id="15" name="Straight Connector 14"/>
          <p:cNvCxnSpPr/>
          <p:nvPr/>
        </p:nvCxnSpPr>
        <p:spPr>
          <a:xfrm>
            <a:off x="6523291" y="4275818"/>
            <a:ext cx="0" cy="903987"/>
          </a:xfrm>
          <a:prstGeom prst="line">
            <a:avLst/>
          </a:prstGeom>
          <a:noFill/>
          <a:ln w="6350" cap="flat" cmpd="sng" algn="ctr">
            <a:solidFill>
              <a:schemeClr val="tx1"/>
            </a:solidFill>
            <a:prstDash val="solid"/>
            <a:miter lim="800000"/>
          </a:ln>
          <a:effectLst/>
        </p:spPr>
      </p:cxnSp>
      <p:cxnSp>
        <p:nvCxnSpPr>
          <p:cNvPr id="16" name="Straight Connector 15"/>
          <p:cNvCxnSpPr/>
          <p:nvPr/>
        </p:nvCxnSpPr>
        <p:spPr>
          <a:xfrm flipV="1">
            <a:off x="5731986" y="5179805"/>
            <a:ext cx="1983517" cy="0"/>
          </a:xfrm>
          <a:prstGeom prst="line">
            <a:avLst/>
          </a:prstGeom>
          <a:noFill/>
          <a:ln w="6350" cap="flat" cmpd="sng" algn="ctr">
            <a:solidFill>
              <a:schemeClr val="tx1"/>
            </a:solidFill>
            <a:prstDash val="solid"/>
            <a:miter lim="800000"/>
          </a:ln>
          <a:effectLst/>
        </p:spPr>
      </p:cxnSp>
      <p:cxnSp>
        <p:nvCxnSpPr>
          <p:cNvPr id="19" name="Straight Connector 18"/>
          <p:cNvCxnSpPr/>
          <p:nvPr/>
        </p:nvCxnSpPr>
        <p:spPr>
          <a:xfrm flipV="1">
            <a:off x="8098083" y="3017927"/>
            <a:ext cx="0" cy="903987"/>
          </a:xfrm>
          <a:prstGeom prst="line">
            <a:avLst/>
          </a:prstGeom>
          <a:noFill/>
          <a:ln w="6350" cap="flat" cmpd="sng" algn="ctr">
            <a:solidFill>
              <a:schemeClr val="tx1"/>
            </a:solidFill>
            <a:prstDash val="solid"/>
            <a:miter lim="800000"/>
          </a:ln>
          <a:effectLst/>
        </p:spPr>
      </p:cxnSp>
      <p:cxnSp>
        <p:nvCxnSpPr>
          <p:cNvPr id="20" name="Straight Connector 19"/>
          <p:cNvCxnSpPr/>
          <p:nvPr/>
        </p:nvCxnSpPr>
        <p:spPr>
          <a:xfrm>
            <a:off x="7283628" y="3017927"/>
            <a:ext cx="1983517" cy="0"/>
          </a:xfrm>
          <a:prstGeom prst="line">
            <a:avLst/>
          </a:prstGeom>
          <a:noFill/>
          <a:ln w="6350" cap="flat" cmpd="sng" algn="ctr">
            <a:solidFill>
              <a:schemeClr val="tx1"/>
            </a:solidFill>
            <a:prstDash val="solid"/>
            <a:miter lim="800000"/>
          </a:ln>
          <a:effectLst/>
        </p:spPr>
      </p:cxnSp>
      <p:cxnSp>
        <p:nvCxnSpPr>
          <p:cNvPr id="23" name="Straight Connector 22"/>
          <p:cNvCxnSpPr/>
          <p:nvPr/>
        </p:nvCxnSpPr>
        <p:spPr>
          <a:xfrm>
            <a:off x="9722306" y="4171676"/>
            <a:ext cx="0" cy="903987"/>
          </a:xfrm>
          <a:prstGeom prst="line">
            <a:avLst/>
          </a:prstGeom>
          <a:noFill/>
          <a:ln w="6350" cap="flat" cmpd="sng" algn="ctr">
            <a:solidFill>
              <a:schemeClr val="tx1"/>
            </a:solidFill>
            <a:prstDash val="solid"/>
            <a:miter lim="800000"/>
          </a:ln>
          <a:effectLst/>
        </p:spPr>
      </p:cxnSp>
      <p:cxnSp>
        <p:nvCxnSpPr>
          <p:cNvPr id="24" name="Straight Connector 23"/>
          <p:cNvCxnSpPr/>
          <p:nvPr/>
        </p:nvCxnSpPr>
        <p:spPr>
          <a:xfrm>
            <a:off x="8931001" y="5075663"/>
            <a:ext cx="2499111" cy="0"/>
          </a:xfrm>
          <a:prstGeom prst="line">
            <a:avLst/>
          </a:prstGeom>
          <a:noFill/>
          <a:ln w="6350" cap="flat" cmpd="sng" algn="ctr">
            <a:solidFill>
              <a:schemeClr val="tx1"/>
            </a:solidFill>
            <a:prstDash val="solid"/>
            <a:miter lim="800000"/>
          </a:ln>
          <a:effectLst/>
        </p:spPr>
      </p:cxnSp>
      <p:cxnSp>
        <p:nvCxnSpPr>
          <p:cNvPr id="27" name="Straight Connector 26"/>
          <p:cNvCxnSpPr/>
          <p:nvPr/>
        </p:nvCxnSpPr>
        <p:spPr>
          <a:xfrm flipV="1">
            <a:off x="11320923" y="2682219"/>
            <a:ext cx="0" cy="903987"/>
          </a:xfrm>
          <a:prstGeom prst="line">
            <a:avLst/>
          </a:prstGeom>
          <a:noFill/>
          <a:ln w="6350" cap="flat" cmpd="sng" algn="ctr">
            <a:solidFill>
              <a:schemeClr val="tx1"/>
            </a:solidFill>
            <a:prstDash val="solid"/>
            <a:miter lim="800000"/>
          </a:ln>
          <a:effectLst/>
        </p:spPr>
      </p:cxnSp>
      <p:sp>
        <p:nvSpPr>
          <p:cNvPr id="28" name="Rectangle 27"/>
          <p:cNvSpPr/>
          <p:nvPr/>
        </p:nvSpPr>
        <p:spPr>
          <a:xfrm flipH="1">
            <a:off x="9861216" y="884564"/>
            <a:ext cx="2629639" cy="1809726"/>
          </a:xfrm>
          <a:prstGeom prst="rect">
            <a:avLst/>
          </a:prstGeom>
        </p:spPr>
        <p:txBody>
          <a:bodyPr wrap="square">
            <a:spAutoFit/>
          </a:bodyPr>
          <a:lstStyle/>
          <a:p>
            <a:pPr marL="0" marR="0" lvl="0" indent="0" defTabSz="914400" eaLnBrk="1" fontAlgn="auto" latinLnBrk="0" hangingPunct="1">
              <a:lnSpc>
                <a:spcPct val="150000"/>
              </a:lnSpc>
              <a:spcBef>
                <a:spcPts val="0"/>
              </a:spcBef>
              <a:spcAft>
                <a:spcPts val="0"/>
              </a:spcAft>
              <a:buClrTx/>
              <a:buSzTx/>
              <a:buFontTx/>
              <a:buNone/>
              <a:tabLst/>
              <a:defRPr/>
            </a:pPr>
            <a:r>
              <a:rPr lang="de-DE" sz="1000" b="1" kern="0" spc="200" noProof="0" dirty="0">
                <a:solidFill>
                  <a:srgbClr val="BADB0A"/>
                </a:solidFill>
                <a:cs typeface="Arial" pitchFamily="34" charset="0"/>
              </a:rPr>
              <a:t>LEARN</a:t>
            </a:r>
            <a:endParaRPr kumimoji="0" lang="en-US" sz="1200" b="0" i="0" u="none" strike="noStrike" kern="0" cap="none" spc="-70" normalizeH="0" baseline="0" noProof="0" dirty="0">
              <a:ln>
                <a:noFill/>
              </a:ln>
              <a:solidFill>
                <a:srgbClr val="BADB0A"/>
              </a:solidFill>
              <a:effectLst/>
              <a:uLnTx/>
              <a:uFillTx/>
              <a:ea typeface="Calibri" panose="020F0502020204030204" pitchFamily="34" charset="0"/>
              <a:cs typeface="Arial" panose="020B0604020202020204" pitchFamily="34" charset="0"/>
            </a:endParaRPr>
          </a:p>
          <a:p>
            <a:pPr marL="0" marR="0" lvl="0" indent="0" defTabSz="914400" eaLnBrk="1" fontAlgn="auto" latinLnBrk="0" hangingPunct="1">
              <a:lnSpc>
                <a:spcPct val="130000"/>
              </a:lnSpc>
              <a:spcBef>
                <a:spcPts val="0"/>
              </a:spcBef>
              <a:spcAft>
                <a:spcPts val="0"/>
              </a:spcAft>
              <a:buClrTx/>
              <a:buSzTx/>
              <a:buFontTx/>
              <a:buNone/>
              <a:tabLst/>
              <a:defRPr/>
            </a:pPr>
            <a:r>
              <a:rPr kumimoji="0" lang="en-US" sz="1200" b="0" i="0" u="none" strike="noStrike" kern="0" cap="none" spc="-70" normalizeH="0" baseline="0" noProof="0" dirty="0">
                <a:ln>
                  <a:noFill/>
                </a:ln>
                <a:solidFill>
                  <a:srgbClr val="FFFFFF"/>
                </a:solidFill>
                <a:effectLst/>
                <a:uLnTx/>
                <a:uFillTx/>
                <a:ea typeface="Calibri" panose="020F0502020204030204" pitchFamily="34" charset="0"/>
                <a:cs typeface="Arial" panose="020B0604020202020204" pitchFamily="34" charset="0"/>
              </a:rPr>
              <a:t>Application Performance Management</a:t>
            </a:r>
          </a:p>
          <a:p>
            <a:pPr marL="0" marR="0" lvl="0" indent="0" defTabSz="914400" eaLnBrk="1" fontAlgn="auto" latinLnBrk="0" hangingPunct="1">
              <a:lnSpc>
                <a:spcPct val="13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rPr>
              <a:t>Infrastructure as Code</a:t>
            </a:r>
          </a:p>
          <a:p>
            <a:pPr marL="0" marR="0" lvl="0" indent="0" defTabSz="914400" eaLnBrk="1" fontAlgn="auto" latinLnBrk="0" hangingPunct="1">
              <a:lnSpc>
                <a:spcPct val="13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rPr>
              <a:t>Continuous Deployment</a:t>
            </a:r>
          </a:p>
          <a:p>
            <a:pPr marL="0" marR="0" lvl="0" indent="0" defTabSz="914400" eaLnBrk="1" fontAlgn="auto" latinLnBrk="0" hangingPunct="1">
              <a:lnSpc>
                <a:spcPct val="13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rPr>
              <a:t>Release Management </a:t>
            </a:r>
          </a:p>
          <a:p>
            <a:pPr marL="0" marR="0" lvl="0" indent="0" defTabSz="914400" eaLnBrk="1" fontAlgn="auto" latinLnBrk="0" hangingPunct="1">
              <a:lnSpc>
                <a:spcPct val="13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rPr>
              <a:t>Configuration Management </a:t>
            </a:r>
          </a:p>
          <a:p>
            <a:pPr marL="0" marR="0" lvl="0" indent="0" defTabSz="914400" eaLnBrk="1" fontAlgn="auto" latinLnBrk="0" hangingPunct="1">
              <a:lnSpc>
                <a:spcPct val="13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rPr>
              <a:t>Automated Recovery</a:t>
            </a:r>
          </a:p>
        </p:txBody>
      </p:sp>
      <p:cxnSp>
        <p:nvCxnSpPr>
          <p:cNvPr id="29" name="Straight Connector 28"/>
          <p:cNvCxnSpPr/>
          <p:nvPr/>
        </p:nvCxnSpPr>
        <p:spPr>
          <a:xfrm>
            <a:off x="9884366" y="2679060"/>
            <a:ext cx="2402431" cy="0"/>
          </a:xfrm>
          <a:prstGeom prst="line">
            <a:avLst/>
          </a:prstGeom>
          <a:noFill/>
          <a:ln w="6350" cap="flat" cmpd="sng" algn="ctr">
            <a:solidFill>
              <a:schemeClr val="tx1"/>
            </a:solidFill>
            <a:prstDash val="solid"/>
            <a:miter lim="800000"/>
          </a:ln>
          <a:effectLst/>
        </p:spPr>
      </p:cxnSp>
      <p:cxnSp>
        <p:nvCxnSpPr>
          <p:cNvPr id="31" name="Straight Connector 30"/>
          <p:cNvCxnSpPr/>
          <p:nvPr/>
        </p:nvCxnSpPr>
        <p:spPr>
          <a:xfrm>
            <a:off x="2961237" y="4486604"/>
            <a:ext cx="0" cy="903987"/>
          </a:xfrm>
          <a:prstGeom prst="line">
            <a:avLst/>
          </a:prstGeom>
          <a:noFill/>
          <a:ln w="6350" cap="flat" cmpd="sng" algn="ctr">
            <a:solidFill>
              <a:schemeClr val="tx1"/>
            </a:solidFill>
            <a:prstDash val="solid"/>
            <a:miter lim="800000"/>
          </a:ln>
          <a:effectLst/>
        </p:spPr>
      </p:cxnSp>
      <p:cxnSp>
        <p:nvCxnSpPr>
          <p:cNvPr id="32" name="Straight Connector 31"/>
          <p:cNvCxnSpPr/>
          <p:nvPr/>
        </p:nvCxnSpPr>
        <p:spPr>
          <a:xfrm>
            <a:off x="2169932" y="5390591"/>
            <a:ext cx="1684304" cy="0"/>
          </a:xfrm>
          <a:prstGeom prst="line">
            <a:avLst/>
          </a:prstGeom>
          <a:noFill/>
          <a:ln w="6350" cap="flat" cmpd="sng" algn="ctr">
            <a:solidFill>
              <a:schemeClr val="tx1"/>
            </a:solidFill>
            <a:prstDash val="solid"/>
            <a:miter lim="800000"/>
          </a:ln>
          <a:effectLst/>
        </p:spPr>
      </p:cxnSp>
      <p:sp>
        <p:nvSpPr>
          <p:cNvPr id="33" name="Rectangle 32"/>
          <p:cNvSpPr/>
          <p:nvPr/>
        </p:nvSpPr>
        <p:spPr>
          <a:xfrm flipH="1">
            <a:off x="2169932" y="5119338"/>
            <a:ext cx="2253455" cy="1763560"/>
          </a:xfrm>
          <a:prstGeom prst="rect">
            <a:avLst/>
          </a:prstGeom>
        </p:spPr>
        <p:txBody>
          <a:bodyPr wrap="square">
            <a:spAutoFit/>
          </a:bodyPr>
          <a:lstStyle/>
          <a:p>
            <a:pPr marL="0" marR="0" lvl="0" indent="0" defTabSz="914400" eaLnBrk="1" fontAlgn="auto" latinLnBrk="0" hangingPunct="1">
              <a:lnSpc>
                <a:spcPct val="150000"/>
              </a:lnSpc>
              <a:spcBef>
                <a:spcPts val="0"/>
              </a:spcBef>
              <a:spcAft>
                <a:spcPts val="0"/>
              </a:spcAft>
              <a:buClrTx/>
              <a:buSzTx/>
              <a:buFontTx/>
              <a:buNone/>
              <a:tabLst/>
              <a:defRPr/>
            </a:pPr>
            <a:r>
              <a:rPr lang="de-DE" sz="1000" b="1" kern="0" spc="200" noProof="0" dirty="0">
                <a:solidFill>
                  <a:srgbClr val="BADB0A"/>
                </a:solidFill>
                <a:cs typeface="Arial" pitchFamily="34" charset="0"/>
              </a:rPr>
              <a:t>APP</a:t>
            </a:r>
            <a:endParaRPr kumimoji="0" lang="en-US" sz="1200" b="0" i="0" u="none" strike="noStrike" kern="0" cap="none" spc="0" normalizeH="0" baseline="0" noProof="0" dirty="0">
              <a:ln>
                <a:noFill/>
              </a:ln>
              <a:solidFill>
                <a:srgbClr val="0093E2"/>
              </a:solidFill>
              <a:effectLst/>
              <a:uLnTx/>
              <a:uFillTx/>
              <a:ea typeface="Calibri" panose="020F0502020204030204" pitchFamily="34" charset="0"/>
              <a:cs typeface="Arial" panose="020B0604020202020204" pitchFamily="34" charset="0"/>
            </a:endParaRPr>
          </a:p>
          <a:p>
            <a:pPr marL="0" marR="0" lvl="0" indent="0" defTabSz="914400" eaLnBrk="1" fontAlgn="auto" latinLnBrk="0" hangingPunct="1">
              <a:lnSpc>
                <a:spcPct val="13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rPr>
              <a:t>Automated Testing</a:t>
            </a:r>
          </a:p>
          <a:p>
            <a:pPr marL="0" marR="0" lvl="0" indent="0" defTabSz="914400" eaLnBrk="1" fontAlgn="auto" latinLnBrk="0" hangingPunct="1">
              <a:lnSpc>
                <a:spcPct val="130000"/>
              </a:lnSpc>
              <a:spcBef>
                <a:spcPts val="0"/>
              </a:spcBef>
              <a:spcAft>
                <a:spcPts val="0"/>
              </a:spcAft>
              <a:buClrTx/>
              <a:buSzTx/>
              <a:buFontTx/>
              <a:buNone/>
              <a:tabLst/>
              <a:defRPr/>
            </a:pPr>
            <a:r>
              <a:rPr lang="en-US" sz="1200" kern="0" dirty="0">
                <a:solidFill>
                  <a:srgbClr val="FFFFFF"/>
                </a:solidFill>
                <a:ea typeface="Calibri" panose="020F0502020204030204" pitchFamily="34" charset="0"/>
                <a:cs typeface="Arial" panose="020B0604020202020204" pitchFamily="34" charset="0"/>
              </a:rPr>
              <a:t>Code Review</a:t>
            </a:r>
          </a:p>
          <a:p>
            <a:pPr marL="0" marR="0" lvl="0" indent="0" defTabSz="914400" eaLnBrk="1" fontAlgn="auto" latinLnBrk="0" hangingPunct="1">
              <a:lnSpc>
                <a:spcPct val="13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rPr>
              <a:t>Technical Debt</a:t>
            </a:r>
          </a:p>
          <a:p>
            <a:pPr marL="0" marR="0" lvl="0" indent="0" defTabSz="914400" eaLnBrk="1" fontAlgn="auto" latinLnBrk="0" hangingPunct="1">
              <a:lnSpc>
                <a:spcPct val="13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rPr>
              <a:t>Continuous Integration</a:t>
            </a:r>
          </a:p>
          <a:p>
            <a:pPr marL="0" marR="0" lvl="0" indent="0" defTabSz="914400" eaLnBrk="1" fontAlgn="auto" latinLnBrk="0" hangingPunct="1">
              <a:lnSpc>
                <a:spcPct val="13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rPr>
              <a:t>Continuous Deployment</a:t>
            </a:r>
          </a:p>
          <a:p>
            <a:pPr marL="0" marR="0" lvl="0" indent="0" defTabSz="914400" eaLnBrk="1" fontAlgn="auto" latinLnBrk="0" hangingPunct="1">
              <a:lnSpc>
                <a:spcPct val="13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rPr>
              <a:t>Release Management</a:t>
            </a:r>
          </a:p>
        </p:txBody>
      </p:sp>
      <p:sp>
        <p:nvSpPr>
          <p:cNvPr id="56" name="Rectangle 55"/>
          <p:cNvSpPr/>
          <p:nvPr/>
        </p:nvSpPr>
        <p:spPr>
          <a:xfrm flipH="1">
            <a:off x="5731986" y="5206504"/>
            <a:ext cx="2253455" cy="1283428"/>
          </a:xfrm>
          <a:prstGeom prst="rect">
            <a:avLst/>
          </a:prstGeom>
        </p:spPr>
        <p:txBody>
          <a:bodyPr wrap="square">
            <a:spAutoFit/>
          </a:bodyPr>
          <a:lstStyle/>
          <a:p>
            <a:pPr marL="0" marR="0" lvl="0" indent="0" defTabSz="914400" eaLnBrk="1" fontAlgn="auto" latinLnBrk="0" hangingPunct="1">
              <a:lnSpc>
                <a:spcPct val="150000"/>
              </a:lnSpc>
              <a:spcBef>
                <a:spcPts val="0"/>
              </a:spcBef>
              <a:spcAft>
                <a:spcPts val="0"/>
              </a:spcAft>
              <a:buClrTx/>
              <a:buSzTx/>
              <a:buFontTx/>
              <a:buNone/>
              <a:tabLst/>
              <a:defRPr/>
            </a:pPr>
            <a:r>
              <a:rPr lang="de-DE" sz="1000" b="1" kern="0" spc="200" noProof="0" dirty="0">
                <a:solidFill>
                  <a:srgbClr val="BADB0A"/>
                </a:solidFill>
                <a:cs typeface="Arial" pitchFamily="34" charset="0"/>
              </a:rPr>
              <a:t>iNFRA</a:t>
            </a:r>
            <a:endParaRPr kumimoji="0" lang="en-US" sz="1200" b="0" i="0" u="none" strike="noStrike" kern="0" cap="none" spc="0" normalizeH="0" baseline="0" noProof="0" dirty="0">
              <a:ln>
                <a:noFill/>
              </a:ln>
              <a:solidFill>
                <a:srgbClr val="BADB0A"/>
              </a:solidFill>
              <a:effectLst/>
              <a:uLnTx/>
              <a:uFillTx/>
              <a:ea typeface="Calibri" panose="020F0502020204030204" pitchFamily="34" charset="0"/>
              <a:cs typeface="Arial" panose="020B0604020202020204" pitchFamily="34" charset="0"/>
            </a:endParaRPr>
          </a:p>
          <a:p>
            <a:pPr lvl="0" defTabSz="914400">
              <a:lnSpc>
                <a:spcPct val="130000"/>
              </a:lnSpc>
              <a:defRPr/>
            </a:pPr>
            <a:r>
              <a:rPr lang="en-US" sz="1200" kern="0" dirty="0">
                <a:solidFill>
                  <a:srgbClr val="FFFFFF"/>
                </a:solidFill>
                <a:ea typeface="Calibri" panose="020F0502020204030204" pitchFamily="34" charset="0"/>
                <a:cs typeface="Arial" panose="020B0604020202020204" pitchFamily="34" charset="0"/>
              </a:rPr>
              <a:t>Automated </a:t>
            </a:r>
            <a:r>
              <a:rPr lang="en-US" sz="1200" kern="0" dirty="0" err="1">
                <a:solidFill>
                  <a:srgbClr val="FFFFFF"/>
                </a:solidFill>
                <a:ea typeface="Calibri" panose="020F0502020204030204" pitchFamily="34" charset="0"/>
                <a:cs typeface="Arial" panose="020B0604020202020204" pitchFamily="34" charset="0"/>
              </a:rPr>
              <a:t>Enviornment</a:t>
            </a:r>
            <a:r>
              <a:rPr lang="en-US" sz="1200" kern="0" dirty="0">
                <a:solidFill>
                  <a:srgbClr val="FFFFFF"/>
                </a:solidFill>
                <a:ea typeface="Calibri" panose="020F0502020204030204" pitchFamily="34" charset="0"/>
                <a:cs typeface="Arial" panose="020B0604020202020204" pitchFamily="34" charset="0"/>
              </a:rPr>
              <a:t> De Provision</a:t>
            </a:r>
          </a:p>
          <a:p>
            <a:pPr lvl="0" defTabSz="914400">
              <a:lnSpc>
                <a:spcPct val="130000"/>
              </a:lnSpc>
              <a:defRPr/>
            </a:pPr>
            <a:r>
              <a:rPr lang="en-US" sz="1200" kern="0" dirty="0">
                <a:solidFill>
                  <a:srgbClr val="FFFFFF"/>
                </a:solidFill>
                <a:ea typeface="Calibri" panose="020F0502020204030204" pitchFamily="34" charset="0"/>
                <a:cs typeface="Arial" panose="020B0604020202020204" pitchFamily="34" charset="0"/>
              </a:rPr>
              <a:t>Self Service </a:t>
            </a:r>
            <a:r>
              <a:rPr lang="en-US" sz="1200" kern="0" dirty="0" err="1">
                <a:solidFill>
                  <a:srgbClr val="FFFFFF"/>
                </a:solidFill>
                <a:ea typeface="Calibri" panose="020F0502020204030204" pitchFamily="34" charset="0"/>
                <a:cs typeface="Arial" panose="020B0604020202020204" pitchFamily="34" charset="0"/>
              </a:rPr>
              <a:t>Enviornment</a:t>
            </a:r>
            <a:endParaRPr lang="en-US" sz="1200" kern="0" dirty="0">
              <a:solidFill>
                <a:srgbClr val="FFFFFF"/>
              </a:solidFill>
              <a:ea typeface="Calibri" panose="020F0502020204030204" pitchFamily="34" charset="0"/>
              <a:cs typeface="Arial" panose="020B0604020202020204" pitchFamily="34" charset="0"/>
            </a:endParaRPr>
          </a:p>
          <a:p>
            <a:pPr lvl="0" defTabSz="914400">
              <a:lnSpc>
                <a:spcPct val="130000"/>
              </a:lnSpc>
              <a:defRPr/>
            </a:pPr>
            <a:r>
              <a:rPr lang="en-US" sz="1200" kern="0" dirty="0" err="1">
                <a:solidFill>
                  <a:srgbClr val="FFFFFF"/>
                </a:solidFill>
                <a:ea typeface="Calibri" panose="020F0502020204030204" pitchFamily="34" charset="0"/>
                <a:cs typeface="Arial" panose="020B0604020202020204" pitchFamily="34" charset="0"/>
              </a:rPr>
              <a:t>Auotmated</a:t>
            </a:r>
            <a:r>
              <a:rPr lang="en-US" sz="1200" kern="0" dirty="0">
                <a:solidFill>
                  <a:srgbClr val="FFFFFF"/>
                </a:solidFill>
                <a:ea typeface="Calibri" panose="020F0502020204030204" pitchFamily="34" charset="0"/>
                <a:cs typeface="Arial" panose="020B0604020202020204" pitchFamily="34" charset="0"/>
              </a:rPr>
              <a:t> Recovery</a:t>
            </a:r>
          </a:p>
        </p:txBody>
      </p:sp>
      <p:sp>
        <p:nvSpPr>
          <p:cNvPr id="57" name="Rectangle 56"/>
          <p:cNvSpPr/>
          <p:nvPr/>
        </p:nvSpPr>
        <p:spPr>
          <a:xfrm flipH="1">
            <a:off x="7275146" y="1765419"/>
            <a:ext cx="2253455" cy="1283428"/>
          </a:xfrm>
          <a:prstGeom prst="rect">
            <a:avLst/>
          </a:prstGeom>
        </p:spPr>
        <p:txBody>
          <a:bodyPr wrap="square">
            <a:spAutoFit/>
          </a:bodyPr>
          <a:lstStyle/>
          <a:p>
            <a:pPr marL="0" marR="0" lvl="0" indent="0" defTabSz="914400" eaLnBrk="1" fontAlgn="auto" latinLnBrk="0" hangingPunct="1">
              <a:lnSpc>
                <a:spcPct val="150000"/>
              </a:lnSpc>
              <a:spcBef>
                <a:spcPts val="0"/>
              </a:spcBef>
              <a:spcAft>
                <a:spcPts val="0"/>
              </a:spcAft>
              <a:buClrTx/>
              <a:buSzTx/>
              <a:buFontTx/>
              <a:buNone/>
              <a:tabLst/>
              <a:defRPr/>
            </a:pPr>
            <a:r>
              <a:rPr lang="en-US" sz="1000" b="1" kern="0" spc="200" dirty="0">
                <a:solidFill>
                  <a:srgbClr val="BADB0A"/>
                </a:solidFill>
                <a:cs typeface="Arial" pitchFamily="34" charset="0"/>
              </a:rPr>
              <a:t>APPROVE</a:t>
            </a:r>
            <a:endParaRPr kumimoji="0" lang="en-US" sz="1200" b="0" i="0" u="none" strike="noStrike" kern="0" cap="none" spc="0" normalizeH="0" baseline="0" noProof="0" dirty="0">
              <a:ln>
                <a:noFill/>
              </a:ln>
              <a:solidFill>
                <a:srgbClr val="BADB0A"/>
              </a:solidFill>
              <a:effectLst/>
              <a:uLnTx/>
              <a:uFillTx/>
              <a:ea typeface="Calibri" panose="020F0502020204030204" pitchFamily="34" charset="0"/>
              <a:cs typeface="Arial" panose="020B0604020202020204" pitchFamily="34" charset="0"/>
            </a:endParaRPr>
          </a:p>
          <a:p>
            <a:pPr marL="0" marR="0" lvl="0" indent="0" defTabSz="914400" eaLnBrk="1" fontAlgn="auto" latinLnBrk="0" hangingPunct="1">
              <a:lnSpc>
                <a:spcPct val="13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rPr>
              <a:t>Feature flags</a:t>
            </a:r>
          </a:p>
          <a:p>
            <a:pPr marL="0" marR="0" lvl="0" indent="0" defTabSz="914400" eaLnBrk="1" fontAlgn="auto" latinLnBrk="0" hangingPunct="1">
              <a:lnSpc>
                <a:spcPct val="13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rPr>
              <a:t>Code Reviews</a:t>
            </a:r>
          </a:p>
          <a:p>
            <a:pPr marL="0" marR="0" lvl="0" indent="0" defTabSz="914400" eaLnBrk="1" fontAlgn="auto" latinLnBrk="0" hangingPunct="1">
              <a:lnSpc>
                <a:spcPct val="13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rPr>
              <a:t>Automated Testing</a:t>
            </a:r>
          </a:p>
          <a:p>
            <a:pPr marL="0" marR="0" lvl="0" indent="0" defTabSz="914400" eaLnBrk="1" fontAlgn="auto" latinLnBrk="0" hangingPunct="1">
              <a:lnSpc>
                <a:spcPct val="13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rPr>
              <a:t>Continuous Measurement</a:t>
            </a:r>
          </a:p>
        </p:txBody>
      </p:sp>
      <p:sp>
        <p:nvSpPr>
          <p:cNvPr id="58" name="Rectangle 57"/>
          <p:cNvSpPr/>
          <p:nvPr/>
        </p:nvSpPr>
        <p:spPr>
          <a:xfrm flipH="1">
            <a:off x="8931001" y="5106816"/>
            <a:ext cx="3074355" cy="2483757"/>
          </a:xfrm>
          <a:prstGeom prst="rect">
            <a:avLst/>
          </a:prstGeom>
        </p:spPr>
        <p:txBody>
          <a:bodyPr wrap="square">
            <a:spAutoFit/>
          </a:bodyPr>
          <a:lstStyle/>
          <a:p>
            <a:pPr marL="0" marR="0" lvl="0" indent="0" defTabSz="914400" eaLnBrk="1" fontAlgn="auto" latinLnBrk="0" hangingPunct="1">
              <a:lnSpc>
                <a:spcPct val="150000"/>
              </a:lnSpc>
              <a:spcBef>
                <a:spcPts val="0"/>
              </a:spcBef>
              <a:spcAft>
                <a:spcPts val="0"/>
              </a:spcAft>
              <a:buClrTx/>
              <a:buSzTx/>
              <a:buFontTx/>
              <a:buNone/>
              <a:tabLst/>
              <a:defRPr/>
            </a:pPr>
            <a:r>
              <a:rPr lang="de-DE" sz="1000" b="1" kern="0" spc="200" dirty="0">
                <a:solidFill>
                  <a:srgbClr val="BADB0A"/>
                </a:solidFill>
                <a:cs typeface="Arial" pitchFamily="34" charset="0"/>
              </a:rPr>
              <a:t>MONITOR</a:t>
            </a:r>
            <a:endParaRPr kumimoji="0" lang="en-US" sz="1200" b="0" i="0" u="none" strike="noStrike" kern="0" cap="none" spc="-70" normalizeH="0" baseline="0" noProof="0" dirty="0">
              <a:ln>
                <a:noFill/>
              </a:ln>
              <a:solidFill>
                <a:srgbClr val="BADB0A"/>
              </a:solidFill>
              <a:effectLst/>
              <a:uLnTx/>
              <a:uFillTx/>
              <a:ea typeface="Calibri" panose="020F0502020204030204" pitchFamily="34" charset="0"/>
              <a:cs typeface="Arial" panose="020B0604020202020204" pitchFamily="34" charset="0"/>
            </a:endParaRPr>
          </a:p>
          <a:p>
            <a:pPr marL="0" marR="0" lvl="0" indent="0" defTabSz="914400" eaLnBrk="1" fontAlgn="auto" latinLnBrk="0" hangingPunct="1">
              <a:lnSpc>
                <a:spcPct val="13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rPr>
              <a:t>Infrastructure as Code</a:t>
            </a:r>
          </a:p>
          <a:p>
            <a:pPr marL="0" marR="0" lvl="0" indent="0" defTabSz="914400" eaLnBrk="1" fontAlgn="auto" latinLnBrk="0" hangingPunct="1">
              <a:lnSpc>
                <a:spcPct val="13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rPr>
              <a:t>Continuous Delivery</a:t>
            </a:r>
          </a:p>
          <a:p>
            <a:pPr marL="0" marR="0" lvl="0" indent="0" defTabSz="914400" eaLnBrk="1" fontAlgn="auto" latinLnBrk="0" hangingPunct="1">
              <a:lnSpc>
                <a:spcPct val="13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rPr>
              <a:t>Release Management </a:t>
            </a:r>
          </a:p>
          <a:p>
            <a:pPr marL="0" marR="0" lvl="0" indent="0" defTabSz="914400" eaLnBrk="1" fontAlgn="auto" latinLnBrk="0" hangingPunct="1">
              <a:lnSpc>
                <a:spcPct val="13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rPr>
              <a:t>Configuration Management </a:t>
            </a:r>
          </a:p>
          <a:p>
            <a:pPr marL="0" marR="0" lvl="0" indent="0" defTabSz="914400" eaLnBrk="1" fontAlgn="auto" latinLnBrk="0" hangingPunct="1">
              <a:lnSpc>
                <a:spcPct val="13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rPr>
              <a:t>Automated Recovery</a:t>
            </a:r>
          </a:p>
          <a:p>
            <a:pPr lvl="0" defTabSz="914400">
              <a:lnSpc>
                <a:spcPct val="130000"/>
              </a:lnSpc>
              <a:defRPr/>
            </a:pPr>
            <a:r>
              <a:rPr lang="en-US" sz="1200" kern="0" dirty="0">
                <a:solidFill>
                  <a:srgbClr val="FFFFFF"/>
                </a:solidFill>
                <a:ea typeface="Calibri" panose="020F0502020204030204" pitchFamily="34" charset="0"/>
                <a:cs typeface="Arial" panose="020B0604020202020204" pitchFamily="34" charset="0"/>
              </a:rPr>
              <a:t>Testing in Production</a:t>
            </a:r>
          </a:p>
          <a:p>
            <a:pPr lvl="0" defTabSz="914400">
              <a:lnSpc>
                <a:spcPct val="130000"/>
              </a:lnSpc>
              <a:defRPr/>
            </a:pPr>
            <a:r>
              <a:rPr lang="en-US" sz="1200" kern="0" dirty="0">
                <a:solidFill>
                  <a:srgbClr val="FFFFFF"/>
                </a:solidFill>
                <a:ea typeface="Calibri" panose="020F0502020204030204" pitchFamily="34" charset="0"/>
                <a:cs typeface="Arial" panose="020B0604020202020204" pitchFamily="34" charset="0"/>
              </a:rPr>
              <a:t>Usage Monitoring</a:t>
            </a:r>
          </a:p>
          <a:p>
            <a:pPr lvl="0" defTabSz="914400">
              <a:lnSpc>
                <a:spcPct val="130000"/>
              </a:lnSpc>
              <a:defRPr/>
            </a:pPr>
            <a:r>
              <a:rPr lang="en-US" sz="1200" kern="0" dirty="0">
                <a:solidFill>
                  <a:srgbClr val="FFFFFF"/>
                </a:solidFill>
                <a:ea typeface="Calibri" panose="020F0502020204030204" pitchFamily="34" charset="0"/>
                <a:cs typeface="Arial" panose="020B0604020202020204" pitchFamily="34" charset="0"/>
              </a:rPr>
              <a:t>User Telemetry</a:t>
            </a:r>
          </a:p>
          <a:p>
            <a:pPr marL="0" marR="0" lvl="0" indent="0" defTabSz="914400" eaLnBrk="1" fontAlgn="auto" latinLnBrk="0" hangingPunct="1">
              <a:lnSpc>
                <a:spcPct val="13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endParaRPr>
          </a:p>
        </p:txBody>
      </p:sp>
      <p:grpSp>
        <p:nvGrpSpPr>
          <p:cNvPr id="59" name="Group 58"/>
          <p:cNvGrpSpPr/>
          <p:nvPr/>
        </p:nvGrpSpPr>
        <p:grpSpPr>
          <a:xfrm>
            <a:off x="322331" y="3363153"/>
            <a:ext cx="11735561" cy="1462721"/>
            <a:chOff x="322331" y="3363153"/>
            <a:chExt cx="11735561" cy="1462721"/>
          </a:xfrm>
        </p:grpSpPr>
        <p:sp>
          <p:nvSpPr>
            <p:cNvPr id="60" name="Oval 59"/>
            <p:cNvSpPr/>
            <p:nvPr/>
          </p:nvSpPr>
          <p:spPr>
            <a:xfrm>
              <a:off x="448032" y="3372180"/>
              <a:ext cx="1440000" cy="1440000"/>
            </a:xfrm>
            <a:prstGeom prst="ellipse">
              <a:avLst/>
            </a:prstGeom>
            <a:solidFill>
              <a:srgbClr val="4CC8F4"/>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61" name="Oval 60"/>
            <p:cNvSpPr/>
            <p:nvPr/>
          </p:nvSpPr>
          <p:spPr>
            <a:xfrm>
              <a:off x="2249018" y="3363153"/>
              <a:ext cx="1440000" cy="1440000"/>
            </a:xfrm>
            <a:prstGeom prst="ellipse">
              <a:avLst/>
            </a:prstGeom>
            <a:solidFill>
              <a:srgbClr val="4CC8F4"/>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nvGrpSpPr>
            <p:cNvPr id="62" name="Group 61"/>
            <p:cNvGrpSpPr/>
            <p:nvPr/>
          </p:nvGrpSpPr>
          <p:grpSpPr>
            <a:xfrm>
              <a:off x="322331" y="3372202"/>
              <a:ext cx="5213289" cy="1440000"/>
              <a:chOff x="322331" y="3372202"/>
              <a:chExt cx="5213289" cy="1440000"/>
            </a:xfrm>
          </p:grpSpPr>
          <p:sp>
            <p:nvSpPr>
              <p:cNvPr id="73" name="Oval 72"/>
              <p:cNvSpPr/>
              <p:nvPr/>
            </p:nvSpPr>
            <p:spPr>
              <a:xfrm>
                <a:off x="4095620" y="3372202"/>
                <a:ext cx="1440000" cy="1440000"/>
              </a:xfrm>
              <a:prstGeom prst="ellipse">
                <a:avLst/>
              </a:prstGeom>
              <a:solidFill>
                <a:srgbClr val="4CC8F4"/>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74" name="TextBox 73"/>
              <p:cNvSpPr txBox="1"/>
              <p:nvPr/>
            </p:nvSpPr>
            <p:spPr>
              <a:xfrm>
                <a:off x="322331" y="3390236"/>
                <a:ext cx="1723386" cy="1349873"/>
              </a:xfrm>
              <a:prstGeom prst="rect">
                <a:avLst/>
              </a:prstGeom>
            </p:spPr>
            <p:txBody>
              <a:bodyPr wrap="square" rtlCol="0" anchor="ctr">
                <a:noAutofit/>
              </a:bodyPr>
              <a:lstStyle/>
              <a:p>
                <a:pPr marL="0" marR="0" lvl="0" indent="0" algn="ctr" defTabSz="914400" eaLnBrk="1" fontAlgn="auto" latinLnBrk="0" hangingPunct="1">
                  <a:lnSpc>
                    <a:spcPct val="120000"/>
                  </a:lnSpc>
                  <a:spcBef>
                    <a:spcPts val="0"/>
                  </a:spcBef>
                  <a:spcAft>
                    <a:spcPts val="0"/>
                  </a:spcAft>
                  <a:buClrTx/>
                  <a:buSzTx/>
                  <a:buFontTx/>
                  <a:buNone/>
                  <a:tabLst/>
                  <a:defRPr/>
                </a:pPr>
                <a:r>
                  <a:rPr kumimoji="0" lang="en-US" sz="1400" b="1" i="1" u="none" strike="noStrike" kern="800" cap="none" spc="200" normalizeH="0" baseline="0" noProof="0" dirty="0">
                    <a:ln>
                      <a:noFill/>
                    </a:ln>
                    <a:solidFill>
                      <a:srgbClr val="FFFFFF"/>
                    </a:solidFill>
                    <a:effectLst/>
                    <a:uLnTx/>
                    <a:uFillTx/>
                  </a:rPr>
                  <a:t>BACKLOG refined with LEARNING</a:t>
                </a:r>
              </a:p>
            </p:txBody>
          </p:sp>
        </p:grpSp>
        <p:sp>
          <p:nvSpPr>
            <p:cNvPr id="63" name="Oval 62"/>
            <p:cNvSpPr/>
            <p:nvPr/>
          </p:nvSpPr>
          <p:spPr>
            <a:xfrm>
              <a:off x="5798328" y="3372180"/>
              <a:ext cx="1440000" cy="1440000"/>
            </a:xfrm>
            <a:prstGeom prst="ellipse">
              <a:avLst/>
            </a:prstGeom>
            <a:solidFill>
              <a:srgbClr val="4CC8F4"/>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nvGrpSpPr>
            <p:cNvPr id="64" name="Group 63"/>
            <p:cNvGrpSpPr/>
            <p:nvPr/>
          </p:nvGrpSpPr>
          <p:grpSpPr>
            <a:xfrm>
              <a:off x="2142669" y="3372180"/>
              <a:ext cx="6744187" cy="1453694"/>
              <a:chOff x="2142669" y="3372180"/>
              <a:chExt cx="6744187" cy="1453694"/>
            </a:xfrm>
          </p:grpSpPr>
          <p:sp>
            <p:nvSpPr>
              <p:cNvPr id="71" name="Oval 70"/>
              <p:cNvSpPr/>
              <p:nvPr/>
            </p:nvSpPr>
            <p:spPr>
              <a:xfrm>
                <a:off x="7446856" y="3385874"/>
                <a:ext cx="1440000" cy="1440000"/>
              </a:xfrm>
              <a:prstGeom prst="ellipse">
                <a:avLst/>
              </a:prstGeom>
              <a:solidFill>
                <a:srgbClr val="4CC8F4"/>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72" name="TextBox 71"/>
              <p:cNvSpPr txBox="1"/>
              <p:nvPr/>
            </p:nvSpPr>
            <p:spPr>
              <a:xfrm>
                <a:off x="2142669" y="3372180"/>
                <a:ext cx="1723386" cy="1349873"/>
              </a:xfrm>
              <a:prstGeom prst="rect">
                <a:avLst/>
              </a:prstGeom>
            </p:spPr>
            <p:txBody>
              <a:bodyPr wrap="square" rtlCol="0" anchor="ctr">
                <a:noAutofit/>
              </a:bodyPr>
              <a:lstStyle/>
              <a:p>
                <a:pPr marL="0" marR="0" lvl="0" indent="0" algn="ctr" defTabSz="914400" eaLnBrk="1" fontAlgn="auto" latinLnBrk="0" hangingPunct="1">
                  <a:lnSpc>
                    <a:spcPct val="120000"/>
                  </a:lnSpc>
                  <a:spcBef>
                    <a:spcPts val="0"/>
                  </a:spcBef>
                  <a:spcAft>
                    <a:spcPts val="0"/>
                  </a:spcAft>
                  <a:buClrTx/>
                  <a:buSzTx/>
                  <a:buFontTx/>
                  <a:buNone/>
                  <a:tabLst/>
                  <a:defRPr/>
                </a:pPr>
                <a:r>
                  <a:rPr kumimoji="0" lang="en-US" sz="1300" b="1" i="1" u="none" strike="noStrike" kern="800" cap="none" spc="200" normalizeH="0" baseline="0" noProof="0" dirty="0">
                    <a:ln>
                      <a:noFill/>
                    </a:ln>
                    <a:solidFill>
                      <a:srgbClr val="FFFFFF"/>
                    </a:solidFill>
                    <a:effectLst/>
                    <a:uLnTx/>
                    <a:uFillTx/>
                  </a:rPr>
                  <a:t>MANAGED TECHNICAL DEBT</a:t>
                </a:r>
              </a:p>
            </p:txBody>
          </p:sp>
        </p:grpSp>
        <p:grpSp>
          <p:nvGrpSpPr>
            <p:cNvPr id="65" name="Group 64"/>
            <p:cNvGrpSpPr/>
            <p:nvPr/>
          </p:nvGrpSpPr>
          <p:grpSpPr>
            <a:xfrm>
              <a:off x="3963007" y="3372180"/>
              <a:ext cx="6482711" cy="1440000"/>
              <a:chOff x="3963007" y="3372180"/>
              <a:chExt cx="6482711" cy="1440000"/>
            </a:xfrm>
          </p:grpSpPr>
          <p:sp>
            <p:nvSpPr>
              <p:cNvPr id="69" name="Oval 68"/>
              <p:cNvSpPr/>
              <p:nvPr/>
            </p:nvSpPr>
            <p:spPr>
              <a:xfrm>
                <a:off x="9005718" y="3372180"/>
                <a:ext cx="1440000" cy="1440000"/>
              </a:xfrm>
              <a:prstGeom prst="ellipse">
                <a:avLst/>
              </a:prstGeom>
              <a:solidFill>
                <a:srgbClr val="4CC8F4"/>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70" name="TextBox 69"/>
              <p:cNvSpPr txBox="1"/>
              <p:nvPr/>
            </p:nvSpPr>
            <p:spPr>
              <a:xfrm>
                <a:off x="3963007" y="3405050"/>
                <a:ext cx="1723386" cy="1349873"/>
              </a:xfrm>
              <a:prstGeom prst="rect">
                <a:avLst/>
              </a:prstGeom>
            </p:spPr>
            <p:txBody>
              <a:bodyPr wrap="square" rtlCol="0" anchor="ctr">
                <a:noAutofit/>
              </a:bodyPr>
              <a:lstStyle/>
              <a:p>
                <a:pPr marL="0" marR="0" lvl="0" indent="0" algn="ctr" defTabSz="914400" eaLnBrk="1" fontAlgn="auto" latinLnBrk="0" hangingPunct="1">
                  <a:lnSpc>
                    <a:spcPct val="120000"/>
                  </a:lnSpc>
                  <a:spcBef>
                    <a:spcPts val="0"/>
                  </a:spcBef>
                  <a:spcAft>
                    <a:spcPts val="0"/>
                  </a:spcAft>
                  <a:buClrTx/>
                  <a:buSzTx/>
                  <a:buFontTx/>
                  <a:buNone/>
                  <a:tabLst/>
                  <a:defRPr/>
                </a:pPr>
                <a:r>
                  <a:rPr kumimoji="0" lang="en-US" sz="1300" b="1" i="1" u="none" strike="noStrike" kern="800" cap="none" spc="130" normalizeH="0" baseline="0" noProof="0" dirty="0">
                    <a:ln>
                      <a:noFill/>
                    </a:ln>
                    <a:solidFill>
                      <a:srgbClr val="FFFFFF"/>
                    </a:solidFill>
                    <a:effectLst/>
                    <a:uLnTx/>
                    <a:uFillTx/>
                  </a:rPr>
                  <a:t>PRODUCTION</a:t>
                </a:r>
                <a:br>
                  <a:rPr kumimoji="0" lang="en-US" sz="1300" b="1" i="1" u="none" strike="noStrike" kern="800" cap="none" spc="130" normalizeH="0" baseline="0" noProof="0" dirty="0">
                    <a:ln>
                      <a:noFill/>
                    </a:ln>
                    <a:solidFill>
                      <a:srgbClr val="FFFFFF"/>
                    </a:solidFill>
                    <a:effectLst/>
                    <a:uLnTx/>
                    <a:uFillTx/>
                  </a:rPr>
                </a:br>
                <a:r>
                  <a:rPr kumimoji="0" lang="en-US" sz="1300" b="1" i="1" u="none" strike="noStrike" kern="800" cap="none" spc="140" normalizeH="0" baseline="0" noProof="0" dirty="0">
                    <a:ln>
                      <a:noFill/>
                    </a:ln>
                    <a:solidFill>
                      <a:srgbClr val="FFFFFF"/>
                    </a:solidFill>
                    <a:effectLst/>
                    <a:uLnTx/>
                    <a:uFillTx/>
                  </a:rPr>
                  <a:t> </a:t>
                </a:r>
                <a:r>
                  <a:rPr kumimoji="0" lang="en-US" sz="1300" b="1" i="1" u="none" strike="noStrike" kern="800" cap="none" spc="200" normalizeH="0" baseline="0" noProof="0" dirty="0">
                    <a:ln>
                      <a:noFill/>
                    </a:ln>
                    <a:solidFill>
                      <a:srgbClr val="FFFFFF"/>
                    </a:solidFill>
                    <a:effectLst/>
                    <a:uLnTx/>
                    <a:uFillTx/>
                  </a:rPr>
                  <a:t>FIRST MINDSET</a:t>
                </a:r>
              </a:p>
            </p:txBody>
          </p:sp>
        </p:grpSp>
        <p:grpSp>
          <p:nvGrpSpPr>
            <p:cNvPr id="66" name="Group 65"/>
            <p:cNvGrpSpPr/>
            <p:nvPr/>
          </p:nvGrpSpPr>
          <p:grpSpPr>
            <a:xfrm>
              <a:off x="5656635" y="3372180"/>
              <a:ext cx="6401257" cy="1440000"/>
              <a:chOff x="5656635" y="3372180"/>
              <a:chExt cx="6401257" cy="1440000"/>
            </a:xfrm>
          </p:grpSpPr>
          <p:sp>
            <p:nvSpPr>
              <p:cNvPr id="67" name="Oval 66"/>
              <p:cNvSpPr/>
              <p:nvPr/>
            </p:nvSpPr>
            <p:spPr>
              <a:xfrm>
                <a:off x="10617892" y="3372180"/>
                <a:ext cx="1440000" cy="1440000"/>
              </a:xfrm>
              <a:prstGeom prst="ellipse">
                <a:avLst/>
              </a:prstGeom>
              <a:solidFill>
                <a:srgbClr val="4CC8F4"/>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68" name="TextBox 67"/>
              <p:cNvSpPr txBox="1"/>
              <p:nvPr/>
            </p:nvSpPr>
            <p:spPr>
              <a:xfrm>
                <a:off x="5656635" y="3385874"/>
                <a:ext cx="1723386" cy="1349873"/>
              </a:xfrm>
              <a:prstGeom prst="rect">
                <a:avLst/>
              </a:prstGeom>
            </p:spPr>
            <p:txBody>
              <a:bodyPr wrap="square" rtlCol="0" anchor="ctr">
                <a:noAutofit/>
              </a:bodyPr>
              <a:lstStyle/>
              <a:p>
                <a:pPr marL="0" marR="0" lvl="0" indent="0" algn="ctr" defTabSz="914400" eaLnBrk="1" fontAlgn="auto" latinLnBrk="0" hangingPunct="1">
                  <a:lnSpc>
                    <a:spcPct val="120000"/>
                  </a:lnSpc>
                  <a:spcBef>
                    <a:spcPts val="0"/>
                  </a:spcBef>
                  <a:spcAft>
                    <a:spcPts val="0"/>
                  </a:spcAft>
                  <a:buClrTx/>
                  <a:buSzTx/>
                  <a:buFontTx/>
                  <a:buNone/>
                  <a:tabLst/>
                  <a:defRPr/>
                </a:pPr>
                <a:r>
                  <a:rPr kumimoji="0" lang="en-US" sz="1300" b="1" i="1" u="none" strike="noStrike" kern="800" cap="none" spc="200" normalizeH="0" baseline="0" noProof="0" dirty="0">
                    <a:ln>
                      <a:noFill/>
                    </a:ln>
                    <a:solidFill>
                      <a:srgbClr val="FFFFFF"/>
                    </a:solidFill>
                    <a:effectLst/>
                    <a:uLnTx/>
                    <a:uFillTx/>
                  </a:rPr>
                  <a:t>INFRA-STRUCTURE</a:t>
                </a:r>
                <a:br>
                  <a:rPr kumimoji="0" lang="en-US" sz="1300" b="1" i="1" u="none" strike="noStrike" kern="800" cap="none" spc="200" normalizeH="0" baseline="0" noProof="0" dirty="0">
                    <a:ln>
                      <a:noFill/>
                    </a:ln>
                    <a:solidFill>
                      <a:srgbClr val="FFFFFF"/>
                    </a:solidFill>
                    <a:effectLst/>
                    <a:uLnTx/>
                    <a:uFillTx/>
                  </a:rPr>
                </a:br>
                <a:r>
                  <a:rPr kumimoji="0" lang="en-US" sz="1300" b="1" i="1" u="none" strike="noStrike" kern="800" cap="none" spc="140" normalizeH="0" baseline="0" noProof="0" dirty="0">
                    <a:ln>
                      <a:noFill/>
                    </a:ln>
                    <a:solidFill>
                      <a:srgbClr val="FFFFFF"/>
                    </a:solidFill>
                    <a:effectLst/>
                    <a:uLnTx/>
                    <a:uFillTx/>
                  </a:rPr>
                  <a:t>is a FLEXIBLE </a:t>
                </a:r>
                <a:r>
                  <a:rPr kumimoji="0" lang="en-US" sz="1300" b="1" i="1" u="none" strike="noStrike" kern="800" cap="none" spc="200" normalizeH="0" baseline="0" noProof="0" dirty="0">
                    <a:ln>
                      <a:noFill/>
                    </a:ln>
                    <a:solidFill>
                      <a:srgbClr val="FFFFFF"/>
                    </a:solidFill>
                    <a:effectLst/>
                    <a:uLnTx/>
                    <a:uFillTx/>
                  </a:rPr>
                  <a:t>RESOURCE</a:t>
                </a:r>
              </a:p>
            </p:txBody>
          </p:sp>
        </p:grpSp>
      </p:grpSp>
      <p:sp>
        <p:nvSpPr>
          <p:cNvPr id="75" name="TextBox 74"/>
          <p:cNvSpPr txBox="1"/>
          <p:nvPr/>
        </p:nvSpPr>
        <p:spPr>
          <a:xfrm>
            <a:off x="7331177" y="3363153"/>
            <a:ext cx="1723386" cy="1349873"/>
          </a:xfrm>
          <a:prstGeom prst="rect">
            <a:avLst/>
          </a:prstGeom>
        </p:spPr>
        <p:txBody>
          <a:bodyPr wrap="square" rtlCol="0" anchor="ctr">
            <a:noAutofit/>
          </a:bodyPr>
          <a:lstStyle/>
          <a:p>
            <a:pPr marL="0" marR="0" lvl="0" indent="0" algn="ctr" defTabSz="914400" eaLnBrk="1" fontAlgn="auto" latinLnBrk="0" hangingPunct="1">
              <a:lnSpc>
                <a:spcPct val="120000"/>
              </a:lnSpc>
              <a:spcBef>
                <a:spcPts val="0"/>
              </a:spcBef>
              <a:spcAft>
                <a:spcPts val="0"/>
              </a:spcAft>
              <a:buClrTx/>
              <a:buSzTx/>
              <a:buFontTx/>
              <a:buNone/>
              <a:tabLst/>
              <a:defRPr/>
            </a:pPr>
            <a:r>
              <a:rPr kumimoji="0" lang="en-US" sz="1300" b="1" i="1" u="none" strike="noStrike" kern="800" cap="none" spc="200" normalizeH="0" baseline="0" noProof="0" dirty="0">
                <a:ln>
                  <a:noFill/>
                </a:ln>
                <a:solidFill>
                  <a:srgbClr val="FFFFFF"/>
                </a:solidFill>
                <a:effectLst/>
                <a:uLnTx/>
                <a:uFillTx/>
              </a:rPr>
              <a:t>TEAM</a:t>
            </a:r>
            <a:r>
              <a:rPr kumimoji="0" lang="en-US" sz="1300" b="1" i="1" u="none" strike="noStrike" kern="800" cap="none" spc="200" normalizeH="0" noProof="0" dirty="0">
                <a:ln>
                  <a:noFill/>
                </a:ln>
                <a:solidFill>
                  <a:srgbClr val="FFFFFF"/>
                </a:solidFill>
                <a:effectLst/>
                <a:uLnTx/>
                <a:uFillTx/>
              </a:rPr>
              <a:t> AUTONOMY &amp; ENTERPRISE ALIGNMENT</a:t>
            </a:r>
            <a:endParaRPr kumimoji="0" lang="en-US" sz="1300" b="1" i="1" u="none" strike="noStrike" kern="800" cap="none" spc="200" normalizeH="0" baseline="0" noProof="0" dirty="0">
              <a:ln>
                <a:noFill/>
              </a:ln>
              <a:solidFill>
                <a:srgbClr val="FFFFFF"/>
              </a:solidFill>
              <a:effectLst/>
              <a:uLnTx/>
              <a:uFillTx/>
            </a:endParaRPr>
          </a:p>
        </p:txBody>
      </p:sp>
      <p:sp>
        <p:nvSpPr>
          <p:cNvPr id="76" name="TextBox 75"/>
          <p:cNvSpPr txBox="1"/>
          <p:nvPr/>
        </p:nvSpPr>
        <p:spPr>
          <a:xfrm>
            <a:off x="8878903" y="3340432"/>
            <a:ext cx="1723386" cy="1349873"/>
          </a:xfrm>
          <a:prstGeom prst="rect">
            <a:avLst/>
          </a:prstGeom>
        </p:spPr>
        <p:txBody>
          <a:bodyPr wrap="square" rtlCol="0" anchor="ctr">
            <a:noAutofit/>
          </a:bodyPr>
          <a:lstStyle/>
          <a:p>
            <a:pPr marL="0" marR="0" lvl="0" indent="0" algn="ctr" defTabSz="914400" eaLnBrk="1" fontAlgn="auto" latinLnBrk="0" hangingPunct="1">
              <a:lnSpc>
                <a:spcPct val="120000"/>
              </a:lnSpc>
              <a:spcBef>
                <a:spcPts val="0"/>
              </a:spcBef>
              <a:spcAft>
                <a:spcPts val="0"/>
              </a:spcAft>
              <a:buClrTx/>
              <a:buSzTx/>
              <a:buFontTx/>
              <a:buNone/>
              <a:tabLst/>
              <a:defRPr/>
            </a:pPr>
            <a:r>
              <a:rPr lang="en-US" sz="1300" b="1" i="1" kern="800" spc="200" dirty="0">
                <a:solidFill>
                  <a:srgbClr val="FFFFFF"/>
                </a:solidFill>
              </a:rPr>
              <a:t>EVIDENCE gathered in PRODUCTION</a:t>
            </a:r>
            <a:endParaRPr kumimoji="0" lang="en-US" sz="1300" b="1" i="1" u="none" strike="noStrike" kern="800" cap="none" spc="200" normalizeH="0" baseline="0" noProof="0" dirty="0">
              <a:ln>
                <a:noFill/>
              </a:ln>
              <a:solidFill>
                <a:srgbClr val="FFFFFF"/>
              </a:solidFill>
              <a:effectLst/>
              <a:uLnTx/>
              <a:uFillTx/>
            </a:endParaRPr>
          </a:p>
        </p:txBody>
      </p:sp>
      <p:sp>
        <p:nvSpPr>
          <p:cNvPr id="77" name="TextBox 76"/>
          <p:cNvSpPr txBox="1"/>
          <p:nvPr/>
        </p:nvSpPr>
        <p:spPr>
          <a:xfrm>
            <a:off x="10515194" y="3324391"/>
            <a:ext cx="1723386" cy="1349873"/>
          </a:xfrm>
          <a:prstGeom prst="rect">
            <a:avLst/>
          </a:prstGeom>
        </p:spPr>
        <p:txBody>
          <a:bodyPr wrap="square" rtlCol="0" anchor="ctr">
            <a:noAutofit/>
          </a:bodyPr>
          <a:lstStyle/>
          <a:p>
            <a:pPr marL="0" marR="0" lvl="0" indent="0" algn="ctr" defTabSz="914400" eaLnBrk="1" fontAlgn="auto" latinLnBrk="0" hangingPunct="1">
              <a:lnSpc>
                <a:spcPct val="120000"/>
              </a:lnSpc>
              <a:spcBef>
                <a:spcPts val="0"/>
              </a:spcBef>
              <a:spcAft>
                <a:spcPts val="0"/>
              </a:spcAft>
              <a:buClrTx/>
              <a:buSzTx/>
              <a:buFontTx/>
              <a:buNone/>
              <a:tabLst/>
              <a:defRPr/>
            </a:pPr>
            <a:r>
              <a:rPr lang="en-US" sz="1300" b="1" i="1" kern="800" spc="200" noProof="0" dirty="0">
                <a:solidFill>
                  <a:srgbClr val="FFFFFF"/>
                </a:solidFill>
              </a:rPr>
              <a:t>FLOW OF CUSTOMER VALUE</a:t>
            </a:r>
            <a:endParaRPr kumimoji="0" lang="en-US" sz="1300" b="1" i="1" u="none" strike="noStrike" kern="800" cap="none" spc="200" normalizeH="0" baseline="0" noProof="0" dirty="0">
              <a:ln>
                <a:noFill/>
              </a:ln>
              <a:solidFill>
                <a:srgbClr val="FFFFFF"/>
              </a:solidFill>
              <a:effectLst/>
              <a:uLnTx/>
              <a:uFillTx/>
            </a:endParaRPr>
          </a:p>
        </p:txBody>
      </p:sp>
    </p:spTree>
    <p:extLst>
      <p:ext uri="{BB962C8B-B14F-4D97-AF65-F5344CB8AC3E}">
        <p14:creationId xmlns:p14="http://schemas.microsoft.com/office/powerpoint/2010/main" val="16475445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5-30664_S4_Q1_FY16_Light_Template">
  <a:themeElements>
    <a:clrScheme name="S4 Light">
      <a:dk1>
        <a:srgbClr val="505050"/>
      </a:dk1>
      <a:lt1>
        <a:srgbClr val="FFFFFF"/>
      </a:lt1>
      <a:dk2>
        <a:srgbClr val="0078D7"/>
      </a:dk2>
      <a:lt2>
        <a:srgbClr val="D2D2D2"/>
      </a:lt2>
      <a:accent1>
        <a:srgbClr val="0078D7"/>
      </a:accent1>
      <a:accent2>
        <a:srgbClr val="00188F"/>
      </a:accent2>
      <a:accent3>
        <a:srgbClr val="32145A"/>
      </a:accent3>
      <a:accent4>
        <a:srgbClr val="107C10"/>
      </a:accent4>
      <a:accent5>
        <a:srgbClr val="00BCF2"/>
      </a:accent5>
      <a:accent6>
        <a:srgbClr val="FFB900"/>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1_FY16_Light_Template.potx" id="{31084FF4-C6C7-469E-B11D-A1779D6278C6}" vid="{548CB2A8-500E-4ADC-8902-CF6831EAADC0}"/>
    </a:ext>
  </a:extLst>
</a:theme>
</file>

<file path=ppt/theme/theme10.xml><?xml version="1.0" encoding="utf-8"?>
<a:theme xmlns:a="http://schemas.openxmlformats.org/drawingml/2006/main" name="3_5-30664_S4_Q1_FY16_Light_Template">
  <a:themeElements>
    <a:clrScheme name="S4 Light">
      <a:dk1>
        <a:srgbClr val="505050"/>
      </a:dk1>
      <a:lt1>
        <a:srgbClr val="FFFFFF"/>
      </a:lt1>
      <a:dk2>
        <a:srgbClr val="0078D7"/>
      </a:dk2>
      <a:lt2>
        <a:srgbClr val="D2D2D2"/>
      </a:lt2>
      <a:accent1>
        <a:srgbClr val="0078D7"/>
      </a:accent1>
      <a:accent2>
        <a:srgbClr val="00188F"/>
      </a:accent2>
      <a:accent3>
        <a:srgbClr val="32145A"/>
      </a:accent3>
      <a:accent4>
        <a:srgbClr val="107C10"/>
      </a:accent4>
      <a:accent5>
        <a:srgbClr val="00BCF2"/>
      </a:accent5>
      <a:accent6>
        <a:srgbClr val="FFB900"/>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1_FY16_Light_Template.potx" id="{A8563D41-0C0F-40EA-9DB3-FF08B2E6E1EA}" vid="{2FEFA09D-FED8-4927-9234-845913F09527}"/>
    </a:ext>
  </a:ext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5-30664_S4_Q1_FY16_Light_Template">
  <a:themeElements>
    <a:clrScheme name="S4 Light">
      <a:dk1>
        <a:srgbClr val="505050"/>
      </a:dk1>
      <a:lt1>
        <a:srgbClr val="FFFFFF"/>
      </a:lt1>
      <a:dk2>
        <a:srgbClr val="0078D7"/>
      </a:dk2>
      <a:lt2>
        <a:srgbClr val="D2D2D2"/>
      </a:lt2>
      <a:accent1>
        <a:srgbClr val="0078D7"/>
      </a:accent1>
      <a:accent2>
        <a:srgbClr val="00188F"/>
      </a:accent2>
      <a:accent3>
        <a:srgbClr val="32145A"/>
      </a:accent3>
      <a:accent4>
        <a:srgbClr val="107C10"/>
      </a:accent4>
      <a:accent5>
        <a:srgbClr val="00BCF2"/>
      </a:accent5>
      <a:accent6>
        <a:srgbClr val="FFB900"/>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1_FY16_Light_Template.potx" id="{A8563D41-0C0F-40EA-9DB3-FF08B2E6E1EA}" vid="{2FEFA09D-FED8-4927-9234-845913F09527}"/>
    </a:ext>
  </a:extLst>
</a:theme>
</file>

<file path=ppt/theme/theme3.xml><?xml version="1.0" encoding="utf-8"?>
<a:theme xmlns:a="http://schemas.openxmlformats.org/drawingml/2006/main" name="2_5-30664_S4_Q1_FY16_Light_Template">
  <a:themeElements>
    <a:clrScheme name="S4 Light">
      <a:dk1>
        <a:srgbClr val="505050"/>
      </a:dk1>
      <a:lt1>
        <a:srgbClr val="FFFFFF"/>
      </a:lt1>
      <a:dk2>
        <a:srgbClr val="0078D7"/>
      </a:dk2>
      <a:lt2>
        <a:srgbClr val="D2D2D2"/>
      </a:lt2>
      <a:accent1>
        <a:srgbClr val="0078D7"/>
      </a:accent1>
      <a:accent2>
        <a:srgbClr val="00188F"/>
      </a:accent2>
      <a:accent3>
        <a:srgbClr val="32145A"/>
      </a:accent3>
      <a:accent4>
        <a:srgbClr val="107C10"/>
      </a:accent4>
      <a:accent5>
        <a:srgbClr val="00BCF2"/>
      </a:accent5>
      <a:accent6>
        <a:srgbClr val="FFB900"/>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1_FY16_Light_Template.potx" id="{A8563D41-0C0F-40EA-9DB3-FF08B2E6E1EA}" vid="{751B351F-61D3-47CA-8C68-BB3586B7C480}"/>
    </a:ext>
  </a:extLst>
</a:theme>
</file>

<file path=ppt/theme/theme4.xml><?xml version="1.0" encoding="utf-8"?>
<a:theme xmlns:a="http://schemas.openxmlformats.org/drawingml/2006/main" name="2_MSVID_White_16x9_2012-08-18">
  <a:themeElements>
    <a:clrScheme name="Custom 9">
      <a:dk1>
        <a:srgbClr val="000000"/>
      </a:dk1>
      <a:lt1>
        <a:srgbClr val="FFFFFF"/>
      </a:lt1>
      <a:dk2>
        <a:srgbClr val="3F3F3F"/>
      </a:dk2>
      <a:lt2>
        <a:srgbClr val="F2F2F2"/>
      </a:lt2>
      <a:accent1>
        <a:srgbClr val="442359"/>
      </a:accent1>
      <a:accent2>
        <a:srgbClr val="68217A"/>
      </a:accent2>
      <a:accent3>
        <a:srgbClr val="55C5E9"/>
      </a:accent3>
      <a:accent4>
        <a:srgbClr val="0072C6"/>
      </a:accent4>
      <a:accent5>
        <a:srgbClr val="7FBA00"/>
      </a:accent5>
      <a:accent6>
        <a:srgbClr val="BAD80A"/>
      </a:accent6>
      <a:hlink>
        <a:srgbClr val="00188F"/>
      </a:hlink>
      <a:folHlink>
        <a:srgbClr val="00188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5.xml><?xml version="1.0" encoding="utf-8"?>
<a:theme xmlns:a="http://schemas.openxmlformats.org/drawingml/2006/main" name="1_5-30712_S4_Q3_FY16_Dark_Template">
  <a:themeElements>
    <a:clrScheme name="S4 Dark">
      <a:dk1>
        <a:srgbClr val="505050"/>
      </a:dk1>
      <a:lt1>
        <a:srgbClr val="FFFFFF"/>
      </a:lt1>
      <a:dk2>
        <a:srgbClr val="00188F"/>
      </a:dk2>
      <a:lt2>
        <a:srgbClr val="D2D2D2"/>
      </a:lt2>
      <a:accent1>
        <a:srgbClr val="0078D7"/>
      </a:accent1>
      <a:accent2>
        <a:srgbClr val="00188F"/>
      </a:accent2>
      <a:accent3>
        <a:srgbClr val="32145A"/>
      </a:accent3>
      <a:accent4>
        <a:srgbClr val="107C10"/>
      </a:accent4>
      <a:accent5>
        <a:srgbClr val="00BCF2"/>
      </a:accent5>
      <a:accent6>
        <a:srgbClr val="FFB900"/>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6_Dark_Template.potx" id="{70B2D37A-92DB-4D0D-8715-F0BA337253E5}" vid="{B1250287-1130-4DEA-8815-44FA1994D79A}"/>
    </a:ext>
  </a:extLst>
</a:theme>
</file>

<file path=ppt/theme/theme6.xml><?xml version="1.0" encoding="utf-8"?>
<a:theme xmlns:a="http://schemas.openxmlformats.org/drawingml/2006/main" name="3_MSVID_White_16x9_2012-08-18">
  <a:themeElements>
    <a:clrScheme name="Custom 9">
      <a:dk1>
        <a:srgbClr val="000000"/>
      </a:dk1>
      <a:lt1>
        <a:srgbClr val="FFFFFF"/>
      </a:lt1>
      <a:dk2>
        <a:srgbClr val="3F3F3F"/>
      </a:dk2>
      <a:lt2>
        <a:srgbClr val="F2F2F2"/>
      </a:lt2>
      <a:accent1>
        <a:srgbClr val="442359"/>
      </a:accent1>
      <a:accent2>
        <a:srgbClr val="68217A"/>
      </a:accent2>
      <a:accent3>
        <a:srgbClr val="55C5E9"/>
      </a:accent3>
      <a:accent4>
        <a:srgbClr val="0072C6"/>
      </a:accent4>
      <a:accent5>
        <a:srgbClr val="7FBA00"/>
      </a:accent5>
      <a:accent6>
        <a:srgbClr val="BAD80A"/>
      </a:accent6>
      <a:hlink>
        <a:srgbClr val="00188F"/>
      </a:hlink>
      <a:folHlink>
        <a:srgbClr val="00188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7.xml><?xml version="1.0" encoding="utf-8"?>
<a:theme xmlns:a="http://schemas.openxmlformats.org/drawingml/2006/main" name="4_MSVID_White_16x9_2012-08-18">
  <a:themeElements>
    <a:clrScheme name="Custom 9">
      <a:dk1>
        <a:srgbClr val="000000"/>
      </a:dk1>
      <a:lt1>
        <a:srgbClr val="FFFFFF"/>
      </a:lt1>
      <a:dk2>
        <a:srgbClr val="3F3F3F"/>
      </a:dk2>
      <a:lt2>
        <a:srgbClr val="F2F2F2"/>
      </a:lt2>
      <a:accent1>
        <a:srgbClr val="442359"/>
      </a:accent1>
      <a:accent2>
        <a:srgbClr val="68217A"/>
      </a:accent2>
      <a:accent3>
        <a:srgbClr val="55C5E9"/>
      </a:accent3>
      <a:accent4>
        <a:srgbClr val="0072C6"/>
      </a:accent4>
      <a:accent5>
        <a:srgbClr val="7FBA00"/>
      </a:accent5>
      <a:accent6>
        <a:srgbClr val="BAD80A"/>
      </a:accent6>
      <a:hlink>
        <a:srgbClr val="00188F"/>
      </a:hlink>
      <a:folHlink>
        <a:srgbClr val="00188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8.xml><?xml version="1.0" encoding="utf-8"?>
<a:theme xmlns:a="http://schemas.openxmlformats.org/drawingml/2006/main" name="Visual Studio Enterprise">
  <a:themeElements>
    <a:clrScheme name="Cloud+Enterprise Fall 2016">
      <a:dk1>
        <a:srgbClr val="FFFFFF"/>
      </a:dk1>
      <a:lt1>
        <a:srgbClr val="FFFFFF"/>
      </a:lt1>
      <a:dk2>
        <a:srgbClr val="505050"/>
      </a:dk2>
      <a:lt2>
        <a:srgbClr val="00BCF2"/>
      </a:lt2>
      <a:accent1>
        <a:srgbClr val="0078D7"/>
      </a:accent1>
      <a:accent2>
        <a:srgbClr val="00188F"/>
      </a:accent2>
      <a:accent3>
        <a:srgbClr val="FFB900"/>
      </a:accent3>
      <a:accent4>
        <a:srgbClr val="00BCF2"/>
      </a:accent4>
      <a:accent5>
        <a:srgbClr val="0078D7"/>
      </a:accent5>
      <a:accent6>
        <a:srgbClr val="00188F"/>
      </a:accent6>
      <a:hlink>
        <a:srgbClr val="0078D7"/>
      </a:hlink>
      <a:folHlink>
        <a:srgbClr val="FFB900"/>
      </a:folHlink>
    </a:clrScheme>
    <a:fontScheme name="STB-2013-SegoeUI">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4"/>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000" b="1" dirty="0" smtClean="0">
            <a:solidFill>
              <a:schemeClr val="bg1"/>
            </a:solidFill>
            <a:latin typeface="+mj-lt"/>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noAutofit/>
      </a:bodyPr>
      <a:lstStyle>
        <a:defPPr>
          <a:lnSpc>
            <a:spcPct val="90000"/>
          </a:lnSpc>
          <a:spcAft>
            <a:spcPts val="600"/>
          </a:spcAft>
          <a:defRPr sz="2400" smtClean="0">
            <a:gradFill>
              <a:gsLst>
                <a:gs pos="2917">
                  <a:schemeClr val="tx1"/>
                </a:gs>
                <a:gs pos="30000">
                  <a:schemeClr val="tx1"/>
                </a:gs>
              </a:gsLst>
              <a:lin ang="5400000" scaled="0"/>
            </a:gradFill>
          </a:defRPr>
        </a:defPPr>
      </a:lstStyle>
    </a:txDef>
  </a:objectDefaults>
  <a:extraClrSchemeLst/>
</a:theme>
</file>

<file path=ppt/theme/theme9.xml><?xml version="1.0" encoding="utf-8"?>
<a:theme xmlns:a="http://schemas.openxmlformats.org/drawingml/2006/main" name="MSVID_White_16x9_2012-08-18">
  <a:themeElements>
    <a:clrScheme name="Custom 16">
      <a:dk1>
        <a:srgbClr val="D1281C"/>
      </a:dk1>
      <a:lt1>
        <a:srgbClr val="FFFFFF"/>
      </a:lt1>
      <a:dk2>
        <a:srgbClr val="341547"/>
      </a:dk2>
      <a:lt2>
        <a:srgbClr val="541868"/>
      </a:lt2>
      <a:accent1>
        <a:srgbClr val="8A3986"/>
      </a:accent1>
      <a:accent2>
        <a:srgbClr val="2FAFE9"/>
      </a:accent2>
      <a:accent3>
        <a:srgbClr val="1B5CA9"/>
      </a:accent3>
      <a:accent4>
        <a:srgbClr val="F8C710"/>
      </a:accent4>
      <a:accent5>
        <a:srgbClr val="F17719"/>
      </a:accent5>
      <a:accent6>
        <a:srgbClr val="D52D1A"/>
      </a:accent6>
      <a:hlink>
        <a:srgbClr val="0039A6"/>
      </a:hlink>
      <a:folHlink>
        <a:srgbClr val="00188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E7368FD29E5FFA49805C66C8261AA928" ma:contentTypeVersion="5" ma:contentTypeDescription="Create a new document." ma:contentTypeScope="" ma:versionID="70fcd3286c5a81801ac200db3dfcee88">
  <xsd:schema xmlns:xsd="http://www.w3.org/2001/XMLSchema" xmlns:xs="http://www.w3.org/2001/XMLSchema" xmlns:p="http://schemas.microsoft.com/office/2006/metadata/properties" xmlns:ns1="http://schemas.microsoft.com/sharepoint/v3" xmlns:ns3="f9daf949-4c21-42d7-abd9-58188759ed59" targetNamespace="http://schemas.microsoft.com/office/2006/metadata/properties" ma:root="true" ma:fieldsID="156fcb63ed65d3a44b23ea46e6228f4f" ns1:_="" ns3:_="">
    <xsd:import namespace="http://schemas.microsoft.com/sharepoint/v3"/>
    <xsd:import namespace="f9daf949-4c21-42d7-abd9-58188759ed59"/>
    <xsd:element name="properties">
      <xsd:complexType>
        <xsd:sequence>
          <xsd:element name="documentManagement">
            <xsd:complexType>
              <xsd:all>
                <xsd:element ref="ns3:SharedWithUsers" minOccurs="0"/>
                <xsd:element ref="ns3:SharedWithDetails" minOccurs="0"/>
                <xsd:element ref="ns3:SharingHintHash"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1" nillable="true" ma:displayName="Unified Compliance Policy Properties" ma:hidden="true" ma:internalName="_ip_UnifiedCompliancePolicyProperties">
      <xsd:simpleType>
        <xsd:restriction base="dms:Note"/>
      </xsd:simpleType>
    </xsd:element>
    <xsd:element name="_ip_UnifiedCompliancePolicyUIAction" ma:index="12"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9daf949-4c21-42d7-abd9-58188759ed59"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990F116-B58F-4255-B05B-DA3808E0E5C6}">
  <ds:schemaRefs>
    <ds:schemaRef ds:uri="f9daf949-4c21-42d7-abd9-58188759ed59"/>
    <ds:schemaRef ds:uri="http://purl.org/dc/terms/"/>
    <ds:schemaRef ds:uri="http://www.w3.org/XML/1998/namespace"/>
    <ds:schemaRef ds:uri="http://schemas.microsoft.com/office/2006/documentManagement/types"/>
    <ds:schemaRef ds:uri="http://purl.org/dc/elements/1.1/"/>
    <ds:schemaRef ds:uri="http://schemas.microsoft.com/office/infopath/2007/PartnerControls"/>
    <ds:schemaRef ds:uri="http://schemas.microsoft.com/sharepoint/v3"/>
    <ds:schemaRef ds:uri="http://schemas.openxmlformats.org/package/2006/metadata/core-properties"/>
    <ds:schemaRef ds:uri="http://schemas.microsoft.com/office/2006/metadata/properties"/>
    <ds:schemaRef ds:uri="http://purl.org/dc/dcmitype/"/>
  </ds:schemaRefs>
</ds:datastoreItem>
</file>

<file path=customXml/itemProps2.xml><?xml version="1.0" encoding="utf-8"?>
<ds:datastoreItem xmlns:ds="http://schemas.openxmlformats.org/officeDocument/2006/customXml" ds:itemID="{0B1FCD0F-3337-4570-88BF-1BBF333FB1A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f9daf949-4c21-42d7-abd9-58188759ed5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S4_Q1_FY16_Light_Template</Template>
  <TotalTime>5009</TotalTime>
  <Words>1943</Words>
  <Application>Microsoft Office PowerPoint</Application>
  <PresentationFormat>Custom</PresentationFormat>
  <Paragraphs>363</Paragraphs>
  <Slides>14</Slides>
  <Notes>14</Notes>
  <HiddenSlides>0</HiddenSlides>
  <MMClips>0</MMClips>
  <ScaleCrop>false</ScaleCrop>
  <HeadingPairs>
    <vt:vector size="6" baseType="variant">
      <vt:variant>
        <vt:lpstr>Fonts Used</vt:lpstr>
      </vt:variant>
      <vt:variant>
        <vt:i4>14</vt:i4>
      </vt:variant>
      <vt:variant>
        <vt:lpstr>Theme</vt:lpstr>
      </vt:variant>
      <vt:variant>
        <vt:i4>10</vt:i4>
      </vt:variant>
      <vt:variant>
        <vt:lpstr>Slide Titles</vt:lpstr>
      </vt:variant>
      <vt:variant>
        <vt:i4>14</vt:i4>
      </vt:variant>
    </vt:vector>
  </HeadingPairs>
  <TitlesOfParts>
    <vt:vector size="38" baseType="lpstr">
      <vt:lpstr>ＭＳ Ｐゴシック</vt:lpstr>
      <vt:lpstr>ＭＳ Ｐゴシック</vt:lpstr>
      <vt:lpstr>Arial</vt:lpstr>
      <vt:lpstr>Calibri</vt:lpstr>
      <vt:lpstr>Cambria</vt:lpstr>
      <vt:lpstr>Consolas</vt:lpstr>
      <vt:lpstr>ＭＳ 明朝</vt:lpstr>
      <vt:lpstr>Segoe Pro</vt:lpstr>
      <vt:lpstr>Segoe UI</vt:lpstr>
      <vt:lpstr>Segoe UI Light</vt:lpstr>
      <vt:lpstr>Segoe UI Semibold</vt:lpstr>
      <vt:lpstr>Segoe UI Semilight</vt:lpstr>
      <vt:lpstr>Times New Roman</vt:lpstr>
      <vt:lpstr>Wingdings</vt:lpstr>
      <vt:lpstr>5-30664_S4_Q1_FY16_Light_Template</vt:lpstr>
      <vt:lpstr>1_5-30664_S4_Q1_FY16_Light_Template</vt:lpstr>
      <vt:lpstr>2_5-30664_S4_Q1_FY16_Light_Template</vt:lpstr>
      <vt:lpstr>2_MSVID_White_16x9_2012-08-18</vt:lpstr>
      <vt:lpstr>1_5-30712_S4_Q3_FY16_Dark_Template</vt:lpstr>
      <vt:lpstr>3_MSVID_White_16x9_2012-08-18</vt:lpstr>
      <vt:lpstr>4_MSVID_White_16x9_2012-08-18</vt:lpstr>
      <vt:lpstr>Visual Studio Enterprise</vt:lpstr>
      <vt:lpstr>MSVID_White_16x9_2012-08-18</vt:lpstr>
      <vt:lpstr>3_5-30664_S4_Q1_FY16_Light_Template</vt:lpstr>
      <vt:lpstr>10 steps to DevOps Part 9: Continuous Configuration / Package Management    </vt:lpstr>
      <vt:lpstr>Every app  Every Developer  Every Platform</vt:lpstr>
      <vt:lpstr>Software delivery challenges</vt:lpstr>
      <vt:lpstr>How Microsoft can help</vt:lpstr>
      <vt:lpstr>DevOps: the three components</vt:lpstr>
      <vt:lpstr>DevOps</vt:lpstr>
      <vt:lpstr>Visual Studio Enterprise – the tool for DevOps</vt:lpstr>
      <vt:lpstr>PowerPoint Presentation</vt:lpstr>
      <vt:lpstr>PowerPoint Presentation</vt:lpstr>
      <vt:lpstr>Dev Ops Skill Katas</vt:lpstr>
      <vt:lpstr>Cloud consistency</vt:lpstr>
      <vt:lpstr>Desired state configuration</vt:lpstr>
      <vt:lpstr>PowerPoint Presentation</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Enabling a DevOps Culture with Visual Studio Enterprise</dc:title>
  <dc:subject>S4 Solutions Specialist Summit</dc:subject>
  <dc:creator>Shows</dc:creator>
  <cp:keywords>S4 Solutions Specialist Summit</cp:keywords>
  <dc:description>Template: Mitchell Derrey, Silver Fox Productions
Formatting: 
Audience Type:</dc:description>
  <cp:lastModifiedBy>James Tramel</cp:lastModifiedBy>
  <cp:revision>94</cp:revision>
  <dcterms:created xsi:type="dcterms:W3CDTF">2015-07-26T21:41:15Z</dcterms:created>
  <dcterms:modified xsi:type="dcterms:W3CDTF">2016-12-12T13:49:08Z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Product">
    <vt:lpwstr/>
  </property>
  <property fmtid="{D5CDD505-2E9C-101B-9397-08002B2CF9AE}" pid="3" name="Event1">
    <vt:lpwstr>622;#Unassigned|2c8af875-f38a-40b8-a0a9-056aed3fc8c0</vt:lpwstr>
  </property>
  <property fmtid="{D5CDD505-2E9C-101B-9397-08002B2CF9AE}" pid="4" name="Audience">
    <vt:lpwstr/>
  </property>
  <property fmtid="{D5CDD505-2E9C-101B-9397-08002B2CF9AE}" pid="5" name="Event Venue">
    <vt:lpwstr>183;#Hyatt Regency Bellevue|2e1bad98-48c3-407f-8203-258b1eb26eb9</vt:lpwstr>
  </property>
  <property fmtid="{D5CDD505-2E9C-101B-9397-08002B2CF9AE}" pid="6" name="Track">
    <vt:lpwstr/>
  </property>
  <property fmtid="{D5CDD505-2E9C-101B-9397-08002B2CF9AE}" pid="7" name="Event Location">
    <vt:lpwstr>30;#Bellevue|123dcbfb-36f6-4493-90d9-6b60fd95daf2</vt:lpwstr>
  </property>
  <property fmtid="{D5CDD505-2E9C-101B-9397-08002B2CF9AE}" pid="8" name="Campaign">
    <vt:lpwstr/>
  </property>
  <property fmtid="{D5CDD505-2E9C-101B-9397-08002B2CF9AE}" pid="9" name="IsMyDocuments">
    <vt:bool>true</vt:bool>
  </property>
  <property fmtid="{D5CDD505-2E9C-101B-9397-08002B2CF9AE}" pid="10" name="Audience1">
    <vt:lpwstr/>
  </property>
  <property fmtid="{D5CDD505-2E9C-101B-9397-08002B2CF9AE}" pid="11" name="Event Name">
    <vt:lpwstr>182;#Solution Specialist Sales Summit|66567d53-d3fe-4f1b-8582-d9689d0afd92</vt:lpwstr>
  </property>
  <property fmtid="{D5CDD505-2E9C-101B-9397-08002B2CF9AE}" pid="12" name="ContentTypeId">
    <vt:lpwstr>0x010100E7368FD29E5FFA49805C66C8261AA928</vt:lpwstr>
  </property>
  <property fmtid="{D5CDD505-2E9C-101B-9397-08002B2CF9AE}" pid="13" name="TaxKeyword">
    <vt:lpwstr>167;#S4 Solutions Specialist Summit|d9b60951-340d-42d0-8bd2-e03149d04f07</vt:lpwstr>
  </property>
  <property fmtid="{D5CDD505-2E9C-101B-9397-08002B2CF9AE}" pid="14" name="TaxCatchAll">
    <vt:lpwstr>167;#S4 Solutions Specialist Summit</vt:lpwstr>
  </property>
  <property fmtid="{D5CDD505-2E9C-101B-9397-08002B2CF9AE}" pid="15" name="TaxKeywordTaxHTField">
    <vt:lpwstr>S4 Solutions Specialist Summit|d9b60951-340d-42d0-8bd2-e03149d04f07</vt:lpwstr>
  </property>
</Properties>
</file>